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8" r:id="rId2"/>
    <p:sldId id="289" r:id="rId3"/>
    <p:sldId id="273" r:id="rId4"/>
    <p:sldId id="265" r:id="rId5"/>
    <p:sldId id="267" r:id="rId6"/>
    <p:sldId id="268" r:id="rId7"/>
    <p:sldId id="262" r:id="rId8"/>
    <p:sldId id="263" r:id="rId9"/>
    <p:sldId id="264" r:id="rId10"/>
    <p:sldId id="272" r:id="rId11"/>
    <p:sldId id="274" r:id="rId12"/>
    <p:sldId id="275" r:id="rId13"/>
    <p:sldId id="276" r:id="rId14"/>
    <p:sldId id="277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8" r:id="rId24"/>
    <p:sldId id="261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0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E9D2D-502C-4CA7-91AE-78D5C7E81833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4D72B-442E-49D0-8CAC-AF4819E1AD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8069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36120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885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766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2175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2888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424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F4D72B-442E-49D0-8CAC-AF4819E1AD67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1027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图片 136">
            <a:extLst>
              <a:ext uri="{FF2B5EF4-FFF2-40B4-BE49-F238E27FC236}">
                <a16:creationId xmlns:a16="http://schemas.microsoft.com/office/drawing/2014/main" id="{761B3BF0-AD4B-4C6B-8886-9DB78CEFCD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4539"/>
            <a:ext cx="9144000" cy="1177769"/>
          </a:xfrm>
          <a:prstGeom prst="rect">
            <a:avLst/>
          </a:prstGeom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A2174247-A0BA-43C8-83FA-24E70F50BE7D}"/>
              </a:ext>
            </a:extLst>
          </p:cNvPr>
          <p:cNvSpPr/>
          <p:nvPr userDrawn="1"/>
        </p:nvSpPr>
        <p:spPr>
          <a:xfrm>
            <a:off x="-1588" y="1593669"/>
            <a:ext cx="9132888" cy="526433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85000"/>
                </a:schemeClr>
              </a:gs>
              <a:gs pos="83000">
                <a:schemeClr val="bg1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3" name="Content Placeholder 2">
            <a:extLst>
              <a:ext uri="{FF2B5EF4-FFF2-40B4-BE49-F238E27FC236}">
                <a16:creationId xmlns:a16="http://schemas.microsoft.com/office/drawing/2014/main" id="{BACC113F-519D-43DE-9C40-AF1F47379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134" name="Date Placeholder 3">
            <a:extLst>
              <a:ext uri="{FF2B5EF4-FFF2-40B4-BE49-F238E27FC236}">
                <a16:creationId xmlns:a16="http://schemas.microsoft.com/office/drawing/2014/main" id="{2732544A-9E77-4FFC-A790-B411CB8768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135" name="Footer Placeholder 4">
            <a:extLst>
              <a:ext uri="{FF2B5EF4-FFF2-40B4-BE49-F238E27FC236}">
                <a16:creationId xmlns:a16="http://schemas.microsoft.com/office/drawing/2014/main" id="{9EB64EB1-1301-451A-A5CC-B23D155C9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136" name="Slide Number Placeholder 5">
            <a:extLst>
              <a:ext uri="{FF2B5EF4-FFF2-40B4-BE49-F238E27FC236}">
                <a16:creationId xmlns:a16="http://schemas.microsoft.com/office/drawing/2014/main" id="{EF0EE530-0C53-47D2-9D68-12BEBCA0A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138" name="图片 137">
            <a:extLst>
              <a:ext uri="{FF2B5EF4-FFF2-40B4-BE49-F238E27FC236}">
                <a16:creationId xmlns:a16="http://schemas.microsoft.com/office/drawing/2014/main" id="{3C8EAE54-649B-42AF-9C4E-86A13AA82A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36580" y="109037"/>
            <a:ext cx="913085" cy="51032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C75C9AC-11C4-45DE-90DB-92DB2DEDC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845020"/>
            <a:ext cx="6115050" cy="527778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853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:a16="http://schemas.microsoft.com/office/drawing/2014/main" id="{7BAB38FE-1E7C-4EE9-BCA7-1C2AAFC576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4539"/>
            <a:ext cx="9144000" cy="1177769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DC150AAB-E32D-40C8-AC95-20B2FF61717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36580" y="109037"/>
            <a:ext cx="913085" cy="5103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34CA6A7-166C-4AA0-8D0F-9DD69E3EE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845020"/>
            <a:ext cx="6115050" cy="527778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211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3416D9FA-5754-4424-9082-2AC1D7927A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4539"/>
            <a:ext cx="9144000" cy="1177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E10C35F-15A2-446A-B1F4-261B194E867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36580" y="109037"/>
            <a:ext cx="913085" cy="510323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55936D1B-01E9-40F0-BEBF-94C8D74ED6CB}"/>
              </a:ext>
            </a:extLst>
          </p:cNvPr>
          <p:cNvSpPr txBox="1">
            <a:spLocks/>
          </p:cNvSpPr>
          <p:nvPr userDrawn="1"/>
        </p:nvSpPr>
        <p:spPr>
          <a:xfrm>
            <a:off x="3028950" y="845020"/>
            <a:ext cx="6115050" cy="52777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47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77037CF1-DDC4-4324-8FC1-42108CB76B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34539"/>
            <a:ext cx="9144000" cy="1177769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7E68C9A8-EBE4-4933-9159-22F2EDA5B0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136580" y="109037"/>
            <a:ext cx="913085" cy="51032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0A89962-6570-4B70-B588-749C3D4E5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8950" y="845020"/>
            <a:ext cx="6115050" cy="527778"/>
          </a:xfrm>
          <a:prstGeom prst="rect">
            <a:avLst/>
          </a:prstGeom>
        </p:spPr>
        <p:txBody>
          <a:bodyPr/>
          <a:lstStyle>
            <a:lvl1pPr algn="ctr">
              <a:defRPr sz="3600" b="1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74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B343E42D-16A2-40D1-83F1-5289053A05E7}"/>
              </a:ext>
            </a:extLst>
          </p:cNvPr>
          <p:cNvSpPr/>
          <p:nvPr userDrawn="1"/>
        </p:nvSpPr>
        <p:spPr>
          <a:xfrm>
            <a:off x="-1588" y="4537567"/>
            <a:ext cx="9132888" cy="232043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85000"/>
                </a:schemeClr>
              </a:gs>
              <a:gs pos="83000">
                <a:schemeClr val="bg1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C8BD2D4-51EE-46D2-ADDA-3E64F0F2F58A}" type="datetimeFigureOut">
              <a:rPr lang="zh-CN" altLang="en-US" smtClean="0"/>
              <a:t>2020-10-18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02FB523-759B-4272-835F-5D066848C022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CDE09C95-E618-49DE-9465-87537BAA79F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01872" y="896446"/>
            <a:ext cx="3140256" cy="1755089"/>
          </a:xfrm>
          <a:prstGeom prst="rect">
            <a:avLst/>
          </a:prstGeom>
        </p:spPr>
      </p:pic>
      <p:sp>
        <p:nvSpPr>
          <p:cNvPr id="10" name="Freeform 6">
            <a:extLst>
              <a:ext uri="{FF2B5EF4-FFF2-40B4-BE49-F238E27FC236}">
                <a16:creationId xmlns:a16="http://schemas.microsoft.com/office/drawing/2014/main" id="{CD44516F-F5B1-4A57-89B6-D16C4C7E8366}"/>
              </a:ext>
            </a:extLst>
          </p:cNvPr>
          <p:cNvSpPr>
            <a:spLocks/>
          </p:cNvSpPr>
          <p:nvPr userDrawn="1"/>
        </p:nvSpPr>
        <p:spPr bwMode="auto">
          <a:xfrm>
            <a:off x="5114925" y="3407267"/>
            <a:ext cx="4030663" cy="1144588"/>
          </a:xfrm>
          <a:custGeom>
            <a:avLst/>
            <a:gdLst>
              <a:gd name="T0" fmla="*/ 128 w 2099"/>
              <a:gd name="T1" fmla="*/ 0 h 591"/>
              <a:gd name="T2" fmla="*/ 2099 w 2099"/>
              <a:gd name="T3" fmla="*/ 0 h 591"/>
              <a:gd name="T4" fmla="*/ 2099 w 2099"/>
              <a:gd name="T5" fmla="*/ 591 h 591"/>
              <a:gd name="T6" fmla="*/ 0 w 2099"/>
              <a:gd name="T7" fmla="*/ 591 h 591"/>
              <a:gd name="T8" fmla="*/ 85 w 2099"/>
              <a:gd name="T9" fmla="*/ 442 h 591"/>
              <a:gd name="T10" fmla="*/ 153 w 2099"/>
              <a:gd name="T11" fmla="*/ 143 h 591"/>
              <a:gd name="T12" fmla="*/ 128 w 2099"/>
              <a:gd name="T13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99" h="591">
                <a:moveTo>
                  <a:pt x="128" y="0"/>
                </a:moveTo>
                <a:cubicBezTo>
                  <a:pt x="2099" y="0"/>
                  <a:pt x="2099" y="0"/>
                  <a:pt x="2099" y="0"/>
                </a:cubicBezTo>
                <a:cubicBezTo>
                  <a:pt x="2099" y="591"/>
                  <a:pt x="2099" y="591"/>
                  <a:pt x="2099" y="591"/>
                </a:cubicBezTo>
                <a:cubicBezTo>
                  <a:pt x="0" y="591"/>
                  <a:pt x="0" y="591"/>
                  <a:pt x="0" y="591"/>
                </a:cubicBezTo>
                <a:cubicBezTo>
                  <a:pt x="0" y="591"/>
                  <a:pt x="60" y="568"/>
                  <a:pt x="85" y="442"/>
                </a:cubicBezTo>
                <a:cubicBezTo>
                  <a:pt x="109" y="315"/>
                  <a:pt x="153" y="143"/>
                  <a:pt x="153" y="143"/>
                </a:cubicBezTo>
                <a:cubicBezTo>
                  <a:pt x="128" y="0"/>
                  <a:pt x="128" y="0"/>
                  <a:pt x="128" y="0"/>
                </a:cubicBezTo>
              </a:path>
            </a:pathLst>
          </a:custGeom>
          <a:solidFill>
            <a:srgbClr val="DCDD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6E31CCD7-78F1-4F16-B8FC-C8C04B6ABE7D}"/>
              </a:ext>
            </a:extLst>
          </p:cNvPr>
          <p:cNvSpPr>
            <a:spLocks/>
          </p:cNvSpPr>
          <p:nvPr userDrawn="1"/>
        </p:nvSpPr>
        <p:spPr bwMode="auto">
          <a:xfrm>
            <a:off x="4757738" y="3407267"/>
            <a:ext cx="712788" cy="381000"/>
          </a:xfrm>
          <a:custGeom>
            <a:avLst/>
            <a:gdLst>
              <a:gd name="T0" fmla="*/ 337 w 371"/>
              <a:gd name="T1" fmla="*/ 151 h 197"/>
              <a:gd name="T2" fmla="*/ 279 w 371"/>
              <a:gd name="T3" fmla="*/ 197 h 197"/>
              <a:gd name="T4" fmla="*/ 40 w 371"/>
              <a:gd name="T5" fmla="*/ 197 h 197"/>
              <a:gd name="T6" fmla="*/ 7 w 371"/>
              <a:gd name="T7" fmla="*/ 151 h 197"/>
              <a:gd name="T8" fmla="*/ 34 w 371"/>
              <a:gd name="T9" fmla="*/ 47 h 197"/>
              <a:gd name="T10" fmla="*/ 92 w 371"/>
              <a:gd name="T11" fmla="*/ 0 h 197"/>
              <a:gd name="T12" fmla="*/ 331 w 371"/>
              <a:gd name="T13" fmla="*/ 0 h 197"/>
              <a:gd name="T14" fmla="*/ 364 w 371"/>
              <a:gd name="T15" fmla="*/ 47 h 197"/>
              <a:gd name="T16" fmla="*/ 337 w 371"/>
              <a:gd name="T17" fmla="*/ 15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197">
                <a:moveTo>
                  <a:pt x="337" y="151"/>
                </a:moveTo>
                <a:cubicBezTo>
                  <a:pt x="330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1"/>
                </a:cubicBezTo>
                <a:cubicBezTo>
                  <a:pt x="34" y="47"/>
                  <a:pt x="34" y="47"/>
                  <a:pt x="34" y="47"/>
                </a:cubicBezTo>
                <a:cubicBezTo>
                  <a:pt x="41" y="21"/>
                  <a:pt x="67" y="0"/>
                  <a:pt x="92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56" y="0"/>
                  <a:pt x="371" y="21"/>
                  <a:pt x="364" y="47"/>
                </a:cubicBezTo>
                <a:lnTo>
                  <a:pt x="337" y="15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D1B96AED-DB63-4246-BE67-F8000F260D37}"/>
              </a:ext>
            </a:extLst>
          </p:cNvPr>
          <p:cNvSpPr>
            <a:spLocks/>
          </p:cNvSpPr>
          <p:nvPr userDrawn="1"/>
        </p:nvSpPr>
        <p:spPr bwMode="auto">
          <a:xfrm>
            <a:off x="4578350" y="4172442"/>
            <a:ext cx="711200" cy="382588"/>
          </a:xfrm>
          <a:custGeom>
            <a:avLst/>
            <a:gdLst>
              <a:gd name="T0" fmla="*/ 336 w 370"/>
              <a:gd name="T1" fmla="*/ 151 h 197"/>
              <a:gd name="T2" fmla="*/ 279 w 370"/>
              <a:gd name="T3" fmla="*/ 197 h 197"/>
              <a:gd name="T4" fmla="*/ 40 w 370"/>
              <a:gd name="T5" fmla="*/ 197 h 197"/>
              <a:gd name="T6" fmla="*/ 7 w 370"/>
              <a:gd name="T7" fmla="*/ 151 h 197"/>
              <a:gd name="T8" fmla="*/ 34 w 370"/>
              <a:gd name="T9" fmla="*/ 46 h 197"/>
              <a:gd name="T10" fmla="*/ 92 w 370"/>
              <a:gd name="T11" fmla="*/ 0 h 197"/>
              <a:gd name="T12" fmla="*/ 330 w 370"/>
              <a:gd name="T13" fmla="*/ 0 h 197"/>
              <a:gd name="T14" fmla="*/ 364 w 370"/>
              <a:gd name="T15" fmla="*/ 46 h 197"/>
              <a:gd name="T16" fmla="*/ 336 w 370"/>
              <a:gd name="T17" fmla="*/ 15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197">
                <a:moveTo>
                  <a:pt x="336" y="151"/>
                </a:moveTo>
                <a:cubicBezTo>
                  <a:pt x="329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1"/>
                </a:cubicBezTo>
                <a:cubicBezTo>
                  <a:pt x="34" y="46"/>
                  <a:pt x="34" y="46"/>
                  <a:pt x="34" y="46"/>
                </a:cubicBezTo>
                <a:cubicBezTo>
                  <a:pt x="41" y="21"/>
                  <a:pt x="66" y="0"/>
                  <a:pt x="92" y="0"/>
                </a:cubicBezTo>
                <a:cubicBezTo>
                  <a:pt x="330" y="0"/>
                  <a:pt x="330" y="0"/>
                  <a:pt x="330" y="0"/>
                </a:cubicBezTo>
                <a:cubicBezTo>
                  <a:pt x="355" y="0"/>
                  <a:pt x="370" y="21"/>
                  <a:pt x="364" y="46"/>
                </a:cubicBezTo>
                <a:lnTo>
                  <a:pt x="336" y="15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7118313A-B31A-472E-88F6-06FBF32C98FE}"/>
              </a:ext>
            </a:extLst>
          </p:cNvPr>
          <p:cNvSpPr>
            <a:spLocks/>
          </p:cNvSpPr>
          <p:nvPr userDrawn="1"/>
        </p:nvSpPr>
        <p:spPr bwMode="auto">
          <a:xfrm>
            <a:off x="5421313" y="3343767"/>
            <a:ext cx="712788" cy="381000"/>
          </a:xfrm>
          <a:custGeom>
            <a:avLst/>
            <a:gdLst>
              <a:gd name="T0" fmla="*/ 337 w 371"/>
              <a:gd name="T1" fmla="*/ 150 h 197"/>
              <a:gd name="T2" fmla="*/ 279 w 371"/>
              <a:gd name="T3" fmla="*/ 197 h 197"/>
              <a:gd name="T4" fmla="*/ 40 w 371"/>
              <a:gd name="T5" fmla="*/ 197 h 197"/>
              <a:gd name="T6" fmla="*/ 7 w 371"/>
              <a:gd name="T7" fmla="*/ 150 h 197"/>
              <a:gd name="T8" fmla="*/ 35 w 371"/>
              <a:gd name="T9" fmla="*/ 46 h 197"/>
              <a:gd name="T10" fmla="*/ 92 w 371"/>
              <a:gd name="T11" fmla="*/ 0 h 197"/>
              <a:gd name="T12" fmla="*/ 331 w 371"/>
              <a:gd name="T13" fmla="*/ 0 h 197"/>
              <a:gd name="T14" fmla="*/ 364 w 371"/>
              <a:gd name="T15" fmla="*/ 46 h 197"/>
              <a:gd name="T16" fmla="*/ 337 w 371"/>
              <a:gd name="T17" fmla="*/ 15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197">
                <a:moveTo>
                  <a:pt x="337" y="150"/>
                </a:moveTo>
                <a:cubicBezTo>
                  <a:pt x="330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0"/>
                </a:cubicBezTo>
                <a:cubicBezTo>
                  <a:pt x="35" y="46"/>
                  <a:pt x="35" y="46"/>
                  <a:pt x="35" y="46"/>
                </a:cubicBezTo>
                <a:cubicBezTo>
                  <a:pt x="41" y="21"/>
                  <a:pt x="67" y="0"/>
                  <a:pt x="92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56" y="0"/>
                  <a:pt x="371" y="21"/>
                  <a:pt x="364" y="46"/>
                </a:cubicBezTo>
                <a:lnTo>
                  <a:pt x="337" y="150"/>
                </a:lnTo>
                <a:close/>
              </a:path>
            </a:pathLst>
          </a:custGeom>
          <a:solidFill>
            <a:srgbClr val="DCDD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76625D35-19D5-4172-8DD3-C2B42A5C0C5B}"/>
              </a:ext>
            </a:extLst>
          </p:cNvPr>
          <p:cNvSpPr>
            <a:spLocks/>
          </p:cNvSpPr>
          <p:nvPr userDrawn="1"/>
        </p:nvSpPr>
        <p:spPr bwMode="auto">
          <a:xfrm>
            <a:off x="7010400" y="4154979"/>
            <a:ext cx="712788" cy="396875"/>
          </a:xfrm>
          <a:custGeom>
            <a:avLst/>
            <a:gdLst>
              <a:gd name="T0" fmla="*/ 331 w 371"/>
              <a:gd name="T1" fmla="*/ 0 h 205"/>
              <a:gd name="T2" fmla="*/ 92 w 371"/>
              <a:gd name="T3" fmla="*/ 0 h 205"/>
              <a:gd name="T4" fmla="*/ 34 w 371"/>
              <a:gd name="T5" fmla="*/ 48 h 205"/>
              <a:gd name="T6" fmla="*/ 7 w 371"/>
              <a:gd name="T7" fmla="*/ 157 h 205"/>
              <a:gd name="T8" fmla="*/ 40 w 371"/>
              <a:gd name="T9" fmla="*/ 205 h 205"/>
              <a:gd name="T10" fmla="*/ 279 w 371"/>
              <a:gd name="T11" fmla="*/ 205 h 205"/>
              <a:gd name="T12" fmla="*/ 337 w 371"/>
              <a:gd name="T13" fmla="*/ 157 h 205"/>
              <a:gd name="T14" fmla="*/ 364 w 371"/>
              <a:gd name="T15" fmla="*/ 48 h 205"/>
              <a:gd name="T16" fmla="*/ 331 w 371"/>
              <a:gd name="T1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205">
                <a:moveTo>
                  <a:pt x="331" y="0"/>
                </a:moveTo>
                <a:cubicBezTo>
                  <a:pt x="92" y="0"/>
                  <a:pt x="92" y="0"/>
                  <a:pt x="92" y="0"/>
                </a:cubicBezTo>
                <a:cubicBezTo>
                  <a:pt x="67" y="0"/>
                  <a:pt x="41" y="21"/>
                  <a:pt x="34" y="48"/>
                </a:cubicBezTo>
                <a:cubicBezTo>
                  <a:pt x="7" y="157"/>
                  <a:pt x="7" y="157"/>
                  <a:pt x="7" y="157"/>
                </a:cubicBezTo>
                <a:cubicBezTo>
                  <a:pt x="0" y="184"/>
                  <a:pt x="15" y="205"/>
                  <a:pt x="40" y="205"/>
                </a:cubicBezTo>
                <a:cubicBezTo>
                  <a:pt x="279" y="205"/>
                  <a:pt x="279" y="205"/>
                  <a:pt x="279" y="205"/>
                </a:cubicBezTo>
                <a:cubicBezTo>
                  <a:pt x="304" y="205"/>
                  <a:pt x="330" y="184"/>
                  <a:pt x="337" y="157"/>
                </a:cubicBezTo>
                <a:cubicBezTo>
                  <a:pt x="364" y="48"/>
                  <a:pt x="364" y="48"/>
                  <a:pt x="364" y="48"/>
                </a:cubicBezTo>
                <a:cubicBezTo>
                  <a:pt x="371" y="21"/>
                  <a:pt x="356" y="0"/>
                  <a:pt x="331" y="0"/>
                </a:cubicBezTo>
              </a:path>
            </a:pathLst>
          </a:custGeom>
          <a:solidFill>
            <a:srgbClr val="D58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4D6AC3F0-AF62-4B48-837F-23F2F2D81D20}"/>
              </a:ext>
            </a:extLst>
          </p:cNvPr>
          <p:cNvSpPr>
            <a:spLocks/>
          </p:cNvSpPr>
          <p:nvPr userDrawn="1"/>
        </p:nvSpPr>
        <p:spPr bwMode="auto">
          <a:xfrm>
            <a:off x="7678738" y="3753342"/>
            <a:ext cx="711200" cy="398463"/>
          </a:xfrm>
          <a:custGeom>
            <a:avLst/>
            <a:gdLst>
              <a:gd name="T0" fmla="*/ 330 w 370"/>
              <a:gd name="T1" fmla="*/ 0 h 205"/>
              <a:gd name="T2" fmla="*/ 92 w 370"/>
              <a:gd name="T3" fmla="*/ 0 h 205"/>
              <a:gd name="T4" fmla="*/ 34 w 370"/>
              <a:gd name="T5" fmla="*/ 48 h 205"/>
              <a:gd name="T6" fmla="*/ 6 w 370"/>
              <a:gd name="T7" fmla="*/ 157 h 205"/>
              <a:gd name="T8" fmla="*/ 40 w 370"/>
              <a:gd name="T9" fmla="*/ 205 h 205"/>
              <a:gd name="T10" fmla="*/ 279 w 370"/>
              <a:gd name="T11" fmla="*/ 205 h 205"/>
              <a:gd name="T12" fmla="*/ 336 w 370"/>
              <a:gd name="T13" fmla="*/ 157 h 205"/>
              <a:gd name="T14" fmla="*/ 364 w 370"/>
              <a:gd name="T15" fmla="*/ 48 h 205"/>
              <a:gd name="T16" fmla="*/ 330 w 370"/>
              <a:gd name="T1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205">
                <a:moveTo>
                  <a:pt x="330" y="0"/>
                </a:move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41" y="21"/>
                  <a:pt x="34" y="48"/>
                </a:cubicBezTo>
                <a:cubicBezTo>
                  <a:pt x="6" y="157"/>
                  <a:pt x="6" y="157"/>
                  <a:pt x="6" y="157"/>
                </a:cubicBezTo>
                <a:cubicBezTo>
                  <a:pt x="0" y="184"/>
                  <a:pt x="15" y="205"/>
                  <a:pt x="40" y="205"/>
                </a:cubicBezTo>
                <a:cubicBezTo>
                  <a:pt x="279" y="205"/>
                  <a:pt x="279" y="205"/>
                  <a:pt x="279" y="205"/>
                </a:cubicBezTo>
                <a:cubicBezTo>
                  <a:pt x="304" y="205"/>
                  <a:pt x="329" y="184"/>
                  <a:pt x="336" y="157"/>
                </a:cubicBezTo>
                <a:cubicBezTo>
                  <a:pt x="364" y="48"/>
                  <a:pt x="364" y="48"/>
                  <a:pt x="364" y="48"/>
                </a:cubicBezTo>
                <a:cubicBezTo>
                  <a:pt x="370" y="21"/>
                  <a:pt x="355" y="0"/>
                  <a:pt x="330" y="0"/>
                </a:cubicBezTo>
              </a:path>
            </a:pathLst>
          </a:custGeom>
          <a:solidFill>
            <a:srgbClr val="D58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B457B937-28C3-4B17-A315-196226ECB4D1}"/>
              </a:ext>
            </a:extLst>
          </p:cNvPr>
          <p:cNvSpPr>
            <a:spLocks/>
          </p:cNvSpPr>
          <p:nvPr userDrawn="1"/>
        </p:nvSpPr>
        <p:spPr bwMode="auto">
          <a:xfrm>
            <a:off x="-1588" y="3343767"/>
            <a:ext cx="4754563" cy="1211263"/>
          </a:xfrm>
          <a:custGeom>
            <a:avLst/>
            <a:gdLst>
              <a:gd name="T0" fmla="*/ 2434 w 2476"/>
              <a:gd name="T1" fmla="*/ 0 h 625"/>
              <a:gd name="T2" fmla="*/ 0 w 2476"/>
              <a:gd name="T3" fmla="*/ 0 h 625"/>
              <a:gd name="T4" fmla="*/ 0 w 2476"/>
              <a:gd name="T5" fmla="*/ 625 h 625"/>
              <a:gd name="T6" fmla="*/ 2316 w 2476"/>
              <a:gd name="T7" fmla="*/ 625 h 625"/>
              <a:gd name="T8" fmla="*/ 2357 w 2476"/>
              <a:gd name="T9" fmla="*/ 579 h 625"/>
              <a:gd name="T10" fmla="*/ 2476 w 2476"/>
              <a:gd name="T11" fmla="*/ 46 h 625"/>
              <a:gd name="T12" fmla="*/ 2434 w 2476"/>
              <a:gd name="T13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76" h="625">
                <a:moveTo>
                  <a:pt x="243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625"/>
                  <a:pt x="0" y="625"/>
                  <a:pt x="0" y="625"/>
                </a:cubicBezTo>
                <a:cubicBezTo>
                  <a:pt x="2316" y="625"/>
                  <a:pt x="2316" y="625"/>
                  <a:pt x="2316" y="625"/>
                </a:cubicBezTo>
                <a:cubicBezTo>
                  <a:pt x="2339" y="625"/>
                  <a:pt x="2357" y="604"/>
                  <a:pt x="2357" y="579"/>
                </a:cubicBezTo>
                <a:cubicBezTo>
                  <a:pt x="2476" y="46"/>
                  <a:pt x="2476" y="46"/>
                  <a:pt x="2476" y="46"/>
                </a:cubicBezTo>
                <a:cubicBezTo>
                  <a:pt x="2476" y="21"/>
                  <a:pt x="2457" y="0"/>
                  <a:pt x="2434" y="0"/>
                </a:cubicBezTo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B6F3F516-ED87-4FF3-ABF9-271E76BA7CBD}"/>
              </a:ext>
            </a:extLst>
          </p:cNvPr>
          <p:cNvSpPr>
            <a:spLocks/>
          </p:cNvSpPr>
          <p:nvPr userDrawn="1"/>
        </p:nvSpPr>
        <p:spPr bwMode="auto">
          <a:xfrm>
            <a:off x="5481638" y="2984992"/>
            <a:ext cx="1246188" cy="827088"/>
          </a:xfrm>
          <a:custGeom>
            <a:avLst/>
            <a:gdLst>
              <a:gd name="T0" fmla="*/ 609 w 649"/>
              <a:gd name="T1" fmla="*/ 214 h 427"/>
              <a:gd name="T2" fmla="*/ 385 w 649"/>
              <a:gd name="T3" fmla="*/ 214 h 427"/>
              <a:gd name="T4" fmla="*/ 345 w 649"/>
              <a:gd name="T5" fmla="*/ 129 h 427"/>
              <a:gd name="T6" fmla="*/ 364 w 649"/>
              <a:gd name="T7" fmla="*/ 51 h 427"/>
              <a:gd name="T8" fmla="*/ 330 w 649"/>
              <a:gd name="T9" fmla="*/ 0 h 427"/>
              <a:gd name="T10" fmla="*/ 92 w 649"/>
              <a:gd name="T11" fmla="*/ 0 h 427"/>
              <a:gd name="T12" fmla="*/ 34 w 649"/>
              <a:gd name="T13" fmla="*/ 51 h 427"/>
              <a:gd name="T14" fmla="*/ 6 w 649"/>
              <a:gd name="T15" fmla="*/ 164 h 427"/>
              <a:gd name="T16" fmla="*/ 40 w 649"/>
              <a:gd name="T17" fmla="*/ 214 h 427"/>
              <a:gd name="T18" fmla="*/ 257 w 649"/>
              <a:gd name="T19" fmla="*/ 214 h 427"/>
              <a:gd name="T20" fmla="*/ 312 w 649"/>
              <a:gd name="T21" fmla="*/ 267 h 427"/>
              <a:gd name="T22" fmla="*/ 308 w 649"/>
              <a:gd name="T23" fmla="*/ 283 h 427"/>
              <a:gd name="T24" fmla="*/ 308 w 649"/>
              <a:gd name="T25" fmla="*/ 283 h 427"/>
              <a:gd name="T26" fmla="*/ 285 w 649"/>
              <a:gd name="T27" fmla="*/ 377 h 427"/>
              <a:gd name="T28" fmla="*/ 318 w 649"/>
              <a:gd name="T29" fmla="*/ 427 h 427"/>
              <a:gd name="T30" fmla="*/ 557 w 649"/>
              <a:gd name="T31" fmla="*/ 427 h 427"/>
              <a:gd name="T32" fmla="*/ 615 w 649"/>
              <a:gd name="T33" fmla="*/ 377 h 427"/>
              <a:gd name="T34" fmla="*/ 642 w 649"/>
              <a:gd name="T35" fmla="*/ 264 h 427"/>
              <a:gd name="T36" fmla="*/ 609 w 649"/>
              <a:gd name="T37" fmla="*/ 214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9" h="427">
                <a:moveTo>
                  <a:pt x="609" y="214"/>
                </a:moveTo>
                <a:cubicBezTo>
                  <a:pt x="385" y="214"/>
                  <a:pt x="385" y="214"/>
                  <a:pt x="385" y="214"/>
                </a:cubicBezTo>
                <a:cubicBezTo>
                  <a:pt x="327" y="214"/>
                  <a:pt x="342" y="140"/>
                  <a:pt x="345" y="129"/>
                </a:cubicBezTo>
                <a:cubicBezTo>
                  <a:pt x="364" y="51"/>
                  <a:pt x="364" y="51"/>
                  <a:pt x="364" y="51"/>
                </a:cubicBezTo>
                <a:cubicBezTo>
                  <a:pt x="370" y="23"/>
                  <a:pt x="355" y="0"/>
                  <a:pt x="330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41" y="23"/>
                  <a:pt x="34" y="51"/>
                </a:cubicBezTo>
                <a:cubicBezTo>
                  <a:pt x="6" y="164"/>
                  <a:pt x="6" y="164"/>
                  <a:pt x="6" y="164"/>
                </a:cubicBezTo>
                <a:cubicBezTo>
                  <a:pt x="0" y="191"/>
                  <a:pt x="15" y="214"/>
                  <a:pt x="40" y="214"/>
                </a:cubicBezTo>
                <a:cubicBezTo>
                  <a:pt x="257" y="214"/>
                  <a:pt x="257" y="214"/>
                  <a:pt x="257" y="214"/>
                </a:cubicBezTo>
                <a:cubicBezTo>
                  <a:pt x="310" y="214"/>
                  <a:pt x="315" y="246"/>
                  <a:pt x="312" y="267"/>
                </a:cubicBezTo>
                <a:cubicBezTo>
                  <a:pt x="308" y="283"/>
                  <a:pt x="308" y="283"/>
                  <a:pt x="308" y="283"/>
                </a:cubicBezTo>
                <a:cubicBezTo>
                  <a:pt x="308" y="283"/>
                  <a:pt x="308" y="283"/>
                  <a:pt x="308" y="283"/>
                </a:cubicBezTo>
                <a:cubicBezTo>
                  <a:pt x="285" y="377"/>
                  <a:pt x="285" y="377"/>
                  <a:pt x="285" y="377"/>
                </a:cubicBezTo>
                <a:cubicBezTo>
                  <a:pt x="278" y="405"/>
                  <a:pt x="293" y="427"/>
                  <a:pt x="318" y="427"/>
                </a:cubicBezTo>
                <a:cubicBezTo>
                  <a:pt x="557" y="427"/>
                  <a:pt x="557" y="427"/>
                  <a:pt x="557" y="427"/>
                </a:cubicBezTo>
                <a:cubicBezTo>
                  <a:pt x="582" y="427"/>
                  <a:pt x="608" y="405"/>
                  <a:pt x="615" y="377"/>
                </a:cubicBezTo>
                <a:cubicBezTo>
                  <a:pt x="642" y="264"/>
                  <a:pt x="642" y="264"/>
                  <a:pt x="642" y="264"/>
                </a:cubicBezTo>
                <a:cubicBezTo>
                  <a:pt x="649" y="236"/>
                  <a:pt x="634" y="214"/>
                  <a:pt x="609" y="214"/>
                </a:cubicBezTo>
                <a:close/>
              </a:path>
            </a:pathLst>
          </a:custGeom>
          <a:solidFill>
            <a:srgbClr val="8B8A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7A557758-165C-4887-8E99-B2E3F6B2720F}"/>
              </a:ext>
            </a:extLst>
          </p:cNvPr>
          <p:cNvSpPr>
            <a:spLocks/>
          </p:cNvSpPr>
          <p:nvPr userDrawn="1"/>
        </p:nvSpPr>
        <p:spPr bwMode="auto">
          <a:xfrm>
            <a:off x="5300663" y="3761279"/>
            <a:ext cx="1265238" cy="793750"/>
          </a:xfrm>
          <a:custGeom>
            <a:avLst/>
            <a:gdLst>
              <a:gd name="T0" fmla="*/ 619 w 659"/>
              <a:gd name="T1" fmla="*/ 212 h 409"/>
              <a:gd name="T2" fmla="*/ 380 w 659"/>
              <a:gd name="T3" fmla="*/ 212 h 409"/>
              <a:gd name="T4" fmla="*/ 376 w 659"/>
              <a:gd name="T5" fmla="*/ 212 h 409"/>
              <a:gd name="T6" fmla="*/ 340 w 659"/>
              <a:gd name="T7" fmla="*/ 137 h 409"/>
              <a:gd name="T8" fmla="*/ 364 w 659"/>
              <a:gd name="T9" fmla="*/ 46 h 409"/>
              <a:gd name="T10" fmla="*/ 331 w 659"/>
              <a:gd name="T11" fmla="*/ 0 h 409"/>
              <a:gd name="T12" fmla="*/ 92 w 659"/>
              <a:gd name="T13" fmla="*/ 0 h 409"/>
              <a:gd name="T14" fmla="*/ 34 w 659"/>
              <a:gd name="T15" fmla="*/ 46 h 409"/>
              <a:gd name="T16" fmla="*/ 7 w 659"/>
              <a:gd name="T17" fmla="*/ 150 h 409"/>
              <a:gd name="T18" fmla="*/ 40 w 659"/>
              <a:gd name="T19" fmla="*/ 197 h 409"/>
              <a:gd name="T20" fmla="*/ 248 w 659"/>
              <a:gd name="T21" fmla="*/ 197 h 409"/>
              <a:gd name="T22" fmla="*/ 318 w 659"/>
              <a:gd name="T23" fmla="*/ 275 h 409"/>
              <a:gd name="T24" fmla="*/ 295 w 659"/>
              <a:gd name="T25" fmla="*/ 363 h 409"/>
              <a:gd name="T26" fmla="*/ 329 w 659"/>
              <a:gd name="T27" fmla="*/ 409 h 409"/>
              <a:gd name="T28" fmla="*/ 567 w 659"/>
              <a:gd name="T29" fmla="*/ 409 h 409"/>
              <a:gd name="T30" fmla="*/ 625 w 659"/>
              <a:gd name="T31" fmla="*/ 363 h 409"/>
              <a:gd name="T32" fmla="*/ 652 w 659"/>
              <a:gd name="T33" fmla="*/ 258 h 409"/>
              <a:gd name="T34" fmla="*/ 619 w 659"/>
              <a:gd name="T35" fmla="*/ 212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59" h="409">
                <a:moveTo>
                  <a:pt x="619" y="212"/>
                </a:moveTo>
                <a:cubicBezTo>
                  <a:pt x="380" y="212"/>
                  <a:pt x="380" y="212"/>
                  <a:pt x="380" y="212"/>
                </a:cubicBezTo>
                <a:cubicBezTo>
                  <a:pt x="379" y="212"/>
                  <a:pt x="377" y="212"/>
                  <a:pt x="376" y="212"/>
                </a:cubicBezTo>
                <a:cubicBezTo>
                  <a:pt x="353" y="209"/>
                  <a:pt x="325" y="194"/>
                  <a:pt x="340" y="137"/>
                </a:cubicBezTo>
                <a:cubicBezTo>
                  <a:pt x="364" y="46"/>
                  <a:pt x="364" y="46"/>
                  <a:pt x="364" y="46"/>
                </a:cubicBezTo>
                <a:cubicBezTo>
                  <a:pt x="371" y="21"/>
                  <a:pt x="356" y="0"/>
                  <a:pt x="331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7" y="0"/>
                  <a:pt x="41" y="21"/>
                  <a:pt x="34" y="46"/>
                </a:cubicBezTo>
                <a:cubicBezTo>
                  <a:pt x="7" y="150"/>
                  <a:pt x="7" y="150"/>
                  <a:pt x="7" y="150"/>
                </a:cubicBezTo>
                <a:cubicBezTo>
                  <a:pt x="0" y="176"/>
                  <a:pt x="15" y="197"/>
                  <a:pt x="40" y="197"/>
                </a:cubicBezTo>
                <a:cubicBezTo>
                  <a:pt x="248" y="197"/>
                  <a:pt x="248" y="197"/>
                  <a:pt x="248" y="197"/>
                </a:cubicBezTo>
                <a:cubicBezTo>
                  <a:pt x="248" y="197"/>
                  <a:pt x="336" y="207"/>
                  <a:pt x="318" y="275"/>
                </a:cubicBezTo>
                <a:cubicBezTo>
                  <a:pt x="295" y="363"/>
                  <a:pt x="295" y="363"/>
                  <a:pt x="295" y="363"/>
                </a:cubicBezTo>
                <a:cubicBezTo>
                  <a:pt x="289" y="388"/>
                  <a:pt x="304" y="409"/>
                  <a:pt x="329" y="409"/>
                </a:cubicBezTo>
                <a:cubicBezTo>
                  <a:pt x="567" y="409"/>
                  <a:pt x="567" y="409"/>
                  <a:pt x="567" y="409"/>
                </a:cubicBezTo>
                <a:cubicBezTo>
                  <a:pt x="593" y="409"/>
                  <a:pt x="618" y="388"/>
                  <a:pt x="625" y="363"/>
                </a:cubicBezTo>
                <a:cubicBezTo>
                  <a:pt x="652" y="258"/>
                  <a:pt x="652" y="258"/>
                  <a:pt x="652" y="258"/>
                </a:cubicBezTo>
                <a:cubicBezTo>
                  <a:pt x="659" y="233"/>
                  <a:pt x="644" y="212"/>
                  <a:pt x="619" y="212"/>
                </a:cubicBez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DAE1D431-1939-4AFE-B6F1-8FB3C8C8A744}"/>
              </a:ext>
            </a:extLst>
          </p:cNvPr>
          <p:cNvSpPr>
            <a:spLocks/>
          </p:cNvSpPr>
          <p:nvPr userDrawn="1"/>
        </p:nvSpPr>
        <p:spPr bwMode="auto">
          <a:xfrm>
            <a:off x="6508750" y="3408854"/>
            <a:ext cx="1400175" cy="771525"/>
          </a:xfrm>
          <a:custGeom>
            <a:avLst/>
            <a:gdLst>
              <a:gd name="T0" fmla="*/ 689 w 729"/>
              <a:gd name="T1" fmla="*/ 0 h 398"/>
              <a:gd name="T2" fmla="*/ 450 w 729"/>
              <a:gd name="T3" fmla="*/ 0 h 398"/>
              <a:gd name="T4" fmla="*/ 392 w 729"/>
              <a:gd name="T5" fmla="*/ 45 h 398"/>
              <a:gd name="T6" fmla="*/ 365 w 729"/>
              <a:gd name="T7" fmla="*/ 145 h 398"/>
              <a:gd name="T8" fmla="*/ 364 w 729"/>
              <a:gd name="T9" fmla="*/ 147 h 398"/>
              <a:gd name="T10" fmla="*/ 293 w 729"/>
              <a:gd name="T11" fmla="*/ 208 h 398"/>
              <a:gd name="T12" fmla="*/ 92 w 729"/>
              <a:gd name="T13" fmla="*/ 208 h 398"/>
              <a:gd name="T14" fmla="*/ 34 w 729"/>
              <a:gd name="T15" fmla="*/ 253 h 398"/>
              <a:gd name="T16" fmla="*/ 7 w 729"/>
              <a:gd name="T17" fmla="*/ 354 h 398"/>
              <a:gd name="T18" fmla="*/ 40 w 729"/>
              <a:gd name="T19" fmla="*/ 398 h 398"/>
              <a:gd name="T20" fmla="*/ 279 w 729"/>
              <a:gd name="T21" fmla="*/ 398 h 398"/>
              <a:gd name="T22" fmla="*/ 336 w 729"/>
              <a:gd name="T23" fmla="*/ 354 h 398"/>
              <a:gd name="T24" fmla="*/ 359 w 729"/>
              <a:gd name="T25" fmla="*/ 272 h 398"/>
              <a:gd name="T26" fmla="*/ 449 w 729"/>
              <a:gd name="T27" fmla="*/ 190 h 398"/>
              <a:gd name="T28" fmla="*/ 637 w 729"/>
              <a:gd name="T29" fmla="*/ 190 h 398"/>
              <a:gd name="T30" fmla="*/ 694 w 729"/>
              <a:gd name="T31" fmla="*/ 145 h 398"/>
              <a:gd name="T32" fmla="*/ 722 w 729"/>
              <a:gd name="T33" fmla="*/ 45 h 398"/>
              <a:gd name="T34" fmla="*/ 689 w 729"/>
              <a:gd name="T35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29" h="398">
                <a:moveTo>
                  <a:pt x="689" y="0"/>
                </a:moveTo>
                <a:cubicBezTo>
                  <a:pt x="450" y="0"/>
                  <a:pt x="450" y="0"/>
                  <a:pt x="450" y="0"/>
                </a:cubicBezTo>
                <a:cubicBezTo>
                  <a:pt x="425" y="0"/>
                  <a:pt x="399" y="20"/>
                  <a:pt x="392" y="45"/>
                </a:cubicBezTo>
                <a:cubicBezTo>
                  <a:pt x="365" y="145"/>
                  <a:pt x="365" y="145"/>
                  <a:pt x="365" y="145"/>
                </a:cubicBezTo>
                <a:cubicBezTo>
                  <a:pt x="365" y="146"/>
                  <a:pt x="364" y="147"/>
                  <a:pt x="364" y="147"/>
                </a:cubicBezTo>
                <a:cubicBezTo>
                  <a:pt x="348" y="194"/>
                  <a:pt x="315" y="206"/>
                  <a:pt x="293" y="208"/>
                </a:cubicBezTo>
                <a:cubicBezTo>
                  <a:pt x="92" y="208"/>
                  <a:pt x="92" y="208"/>
                  <a:pt x="92" y="208"/>
                </a:cubicBezTo>
                <a:cubicBezTo>
                  <a:pt x="67" y="208"/>
                  <a:pt x="41" y="228"/>
                  <a:pt x="34" y="253"/>
                </a:cubicBezTo>
                <a:cubicBezTo>
                  <a:pt x="7" y="354"/>
                  <a:pt x="7" y="354"/>
                  <a:pt x="7" y="354"/>
                </a:cubicBezTo>
                <a:cubicBezTo>
                  <a:pt x="0" y="378"/>
                  <a:pt x="15" y="398"/>
                  <a:pt x="40" y="398"/>
                </a:cubicBezTo>
                <a:cubicBezTo>
                  <a:pt x="279" y="398"/>
                  <a:pt x="279" y="398"/>
                  <a:pt x="279" y="398"/>
                </a:cubicBezTo>
                <a:cubicBezTo>
                  <a:pt x="304" y="398"/>
                  <a:pt x="330" y="378"/>
                  <a:pt x="336" y="354"/>
                </a:cubicBezTo>
                <a:cubicBezTo>
                  <a:pt x="359" y="272"/>
                  <a:pt x="359" y="272"/>
                  <a:pt x="359" y="272"/>
                </a:cubicBezTo>
                <a:cubicBezTo>
                  <a:pt x="375" y="213"/>
                  <a:pt x="449" y="190"/>
                  <a:pt x="449" y="190"/>
                </a:cubicBezTo>
                <a:cubicBezTo>
                  <a:pt x="637" y="190"/>
                  <a:pt x="637" y="190"/>
                  <a:pt x="637" y="190"/>
                </a:cubicBezTo>
                <a:cubicBezTo>
                  <a:pt x="662" y="190"/>
                  <a:pt x="688" y="170"/>
                  <a:pt x="694" y="145"/>
                </a:cubicBezTo>
                <a:cubicBezTo>
                  <a:pt x="722" y="45"/>
                  <a:pt x="722" y="45"/>
                  <a:pt x="722" y="45"/>
                </a:cubicBezTo>
                <a:cubicBezTo>
                  <a:pt x="729" y="20"/>
                  <a:pt x="714" y="0"/>
                  <a:pt x="689" y="0"/>
                </a:cubicBezTo>
              </a:path>
            </a:pathLst>
          </a:custGeom>
          <a:solidFill>
            <a:srgbClr val="CD45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6D5E0F5A-5583-4B85-A26C-0D2E48430C7C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335463" y="4467717"/>
            <a:ext cx="11113" cy="87313"/>
          </a:xfrm>
          <a:custGeom>
            <a:avLst/>
            <a:gdLst>
              <a:gd name="T0" fmla="*/ 6 w 6"/>
              <a:gd name="T1" fmla="*/ 2 h 45"/>
              <a:gd name="T2" fmla="*/ 6 w 6"/>
              <a:gd name="T3" fmla="*/ 2 h 45"/>
              <a:gd name="T4" fmla="*/ 3 w 6"/>
              <a:gd name="T5" fmla="*/ 27 h 45"/>
              <a:gd name="T6" fmla="*/ 0 w 6"/>
              <a:gd name="T7" fmla="*/ 45 h 45"/>
              <a:gd name="T8" fmla="*/ 1 w 6"/>
              <a:gd name="T9" fmla="*/ 45 h 45"/>
              <a:gd name="T10" fmla="*/ 3 w 6"/>
              <a:gd name="T11" fmla="*/ 27 h 45"/>
              <a:gd name="T12" fmla="*/ 6 w 6"/>
              <a:gd name="T13" fmla="*/ 2 h 45"/>
              <a:gd name="T14" fmla="*/ 6 w 6"/>
              <a:gd name="T15" fmla="*/ 0 h 45"/>
              <a:gd name="T16" fmla="*/ 6 w 6"/>
              <a:gd name="T17" fmla="*/ 2 h 45"/>
              <a:gd name="T18" fmla="*/ 6 w 6"/>
              <a:gd name="T19" fmla="*/ 1 h 45"/>
              <a:gd name="T20" fmla="*/ 6 w 6"/>
              <a:gd name="T21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" h="45">
                <a:moveTo>
                  <a:pt x="6" y="2"/>
                </a:moveTo>
                <a:cubicBezTo>
                  <a:pt x="6" y="2"/>
                  <a:pt x="6" y="2"/>
                  <a:pt x="6" y="2"/>
                </a:cubicBezTo>
                <a:cubicBezTo>
                  <a:pt x="3" y="27"/>
                  <a:pt x="3" y="27"/>
                  <a:pt x="3" y="27"/>
                </a:cubicBezTo>
                <a:cubicBezTo>
                  <a:pt x="2" y="33"/>
                  <a:pt x="1" y="39"/>
                  <a:pt x="0" y="45"/>
                </a:cubicBezTo>
                <a:cubicBezTo>
                  <a:pt x="1" y="45"/>
                  <a:pt x="1" y="45"/>
                  <a:pt x="1" y="45"/>
                </a:cubicBezTo>
                <a:cubicBezTo>
                  <a:pt x="2" y="39"/>
                  <a:pt x="2" y="33"/>
                  <a:pt x="3" y="27"/>
                </a:cubicBezTo>
                <a:cubicBezTo>
                  <a:pt x="6" y="2"/>
                  <a:pt x="6" y="2"/>
                  <a:pt x="6" y="2"/>
                </a:cubicBezTo>
                <a:moveTo>
                  <a:pt x="6" y="0"/>
                </a:move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1"/>
                  <a:pt x="6" y="1"/>
                </a:cubicBezTo>
                <a:cubicBezTo>
                  <a:pt x="6" y="0"/>
                  <a:pt x="6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D42B0D9D-538F-44D1-B3C9-19920A8AEA8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46088" y="3454892"/>
            <a:ext cx="58738" cy="231775"/>
          </a:xfrm>
          <a:custGeom>
            <a:avLst/>
            <a:gdLst>
              <a:gd name="T0" fmla="*/ 28 w 31"/>
              <a:gd name="T1" fmla="*/ 7 h 119"/>
              <a:gd name="T2" fmla="*/ 26 w 31"/>
              <a:gd name="T3" fmla="*/ 13 h 119"/>
              <a:gd name="T4" fmla="*/ 26 w 31"/>
              <a:gd name="T5" fmla="*/ 13 h 119"/>
              <a:gd name="T6" fmla="*/ 0 w 31"/>
              <a:gd name="T7" fmla="*/ 119 h 119"/>
              <a:gd name="T8" fmla="*/ 18 w 31"/>
              <a:gd name="T9" fmla="*/ 46 h 119"/>
              <a:gd name="T10" fmla="*/ 28 w 31"/>
              <a:gd name="T11" fmla="*/ 7 h 119"/>
              <a:gd name="T12" fmla="*/ 31 w 31"/>
              <a:gd name="T13" fmla="*/ 0 h 119"/>
              <a:gd name="T14" fmla="*/ 28 w 31"/>
              <a:gd name="T15" fmla="*/ 7 h 119"/>
              <a:gd name="T16" fmla="*/ 28 w 31"/>
              <a:gd name="T17" fmla="*/ 7 h 119"/>
              <a:gd name="T18" fmla="*/ 31 w 31"/>
              <a:gd name="T19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" h="119">
                <a:moveTo>
                  <a:pt x="28" y="7"/>
                </a:moveTo>
                <a:cubicBezTo>
                  <a:pt x="28" y="9"/>
                  <a:pt x="27" y="11"/>
                  <a:pt x="26" y="13"/>
                </a:cubicBezTo>
                <a:cubicBezTo>
                  <a:pt x="26" y="13"/>
                  <a:pt x="26" y="13"/>
                  <a:pt x="26" y="13"/>
                </a:cubicBezTo>
                <a:cubicBezTo>
                  <a:pt x="9" y="73"/>
                  <a:pt x="0" y="119"/>
                  <a:pt x="0" y="119"/>
                </a:cubicBezTo>
                <a:cubicBezTo>
                  <a:pt x="8" y="84"/>
                  <a:pt x="14" y="62"/>
                  <a:pt x="18" y="46"/>
                </a:cubicBezTo>
                <a:cubicBezTo>
                  <a:pt x="20" y="37"/>
                  <a:pt x="23" y="25"/>
                  <a:pt x="28" y="7"/>
                </a:cubicBezTo>
                <a:moveTo>
                  <a:pt x="31" y="0"/>
                </a:moveTo>
                <a:cubicBezTo>
                  <a:pt x="30" y="2"/>
                  <a:pt x="29" y="4"/>
                  <a:pt x="28" y="7"/>
                </a:cubicBezTo>
                <a:cubicBezTo>
                  <a:pt x="28" y="7"/>
                  <a:pt x="28" y="7"/>
                  <a:pt x="28" y="7"/>
                </a:cubicBezTo>
                <a:cubicBezTo>
                  <a:pt x="29" y="4"/>
                  <a:pt x="30" y="2"/>
                  <a:pt x="3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47C79C50-22BB-405E-9419-BBDB8F6E18B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22275" y="3750167"/>
            <a:ext cx="22225" cy="77788"/>
          </a:xfrm>
          <a:custGeom>
            <a:avLst/>
            <a:gdLst>
              <a:gd name="T0" fmla="*/ 9 w 11"/>
              <a:gd name="T1" fmla="*/ 5 h 40"/>
              <a:gd name="T2" fmla="*/ 6 w 11"/>
              <a:gd name="T3" fmla="*/ 8 h 40"/>
              <a:gd name="T4" fmla="*/ 2 w 11"/>
              <a:gd name="T5" fmla="*/ 27 h 40"/>
              <a:gd name="T6" fmla="*/ 1 w 11"/>
              <a:gd name="T7" fmla="*/ 40 h 40"/>
              <a:gd name="T8" fmla="*/ 8 w 11"/>
              <a:gd name="T9" fmla="*/ 14 h 40"/>
              <a:gd name="T10" fmla="*/ 11 w 11"/>
              <a:gd name="T11" fmla="*/ 6 h 40"/>
              <a:gd name="T12" fmla="*/ 10 w 11"/>
              <a:gd name="T13" fmla="*/ 6 h 40"/>
              <a:gd name="T14" fmla="*/ 9 w 11"/>
              <a:gd name="T15" fmla="*/ 5 h 40"/>
              <a:gd name="T16" fmla="*/ 5 w 11"/>
              <a:gd name="T17" fmla="*/ 0 h 40"/>
              <a:gd name="T18" fmla="*/ 0 w 11"/>
              <a:gd name="T19" fmla="*/ 34 h 40"/>
              <a:gd name="T20" fmla="*/ 0 w 11"/>
              <a:gd name="T21" fmla="*/ 34 h 40"/>
              <a:gd name="T22" fmla="*/ 5 w 11"/>
              <a:gd name="T2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" h="40">
                <a:moveTo>
                  <a:pt x="9" y="5"/>
                </a:moveTo>
                <a:cubicBezTo>
                  <a:pt x="8" y="5"/>
                  <a:pt x="6" y="7"/>
                  <a:pt x="6" y="8"/>
                </a:cubicBezTo>
                <a:cubicBezTo>
                  <a:pt x="4" y="14"/>
                  <a:pt x="3" y="21"/>
                  <a:pt x="2" y="27"/>
                </a:cubicBezTo>
                <a:cubicBezTo>
                  <a:pt x="1" y="31"/>
                  <a:pt x="1" y="36"/>
                  <a:pt x="1" y="40"/>
                </a:cubicBezTo>
                <a:cubicBezTo>
                  <a:pt x="5" y="18"/>
                  <a:pt x="7" y="16"/>
                  <a:pt x="8" y="14"/>
                </a:cubicBezTo>
                <a:cubicBezTo>
                  <a:pt x="9" y="14"/>
                  <a:pt x="10" y="12"/>
                  <a:pt x="11" y="6"/>
                </a:cubicBezTo>
                <a:cubicBezTo>
                  <a:pt x="10" y="6"/>
                  <a:pt x="10" y="6"/>
                  <a:pt x="10" y="6"/>
                </a:cubicBezTo>
                <a:cubicBezTo>
                  <a:pt x="10" y="5"/>
                  <a:pt x="9" y="5"/>
                  <a:pt x="9" y="5"/>
                </a:cubicBezTo>
                <a:moveTo>
                  <a:pt x="5" y="0"/>
                </a:moveTo>
                <a:cubicBezTo>
                  <a:pt x="5" y="1"/>
                  <a:pt x="0" y="31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D60D9F31-D85E-494B-BF73-69F920C4D1C9}"/>
              </a:ext>
            </a:extLst>
          </p:cNvPr>
          <p:cNvSpPr>
            <a:spLocks/>
          </p:cNvSpPr>
          <p:nvPr userDrawn="1"/>
        </p:nvSpPr>
        <p:spPr bwMode="auto">
          <a:xfrm>
            <a:off x="412750" y="3924792"/>
            <a:ext cx="6350" cy="55563"/>
          </a:xfrm>
          <a:custGeom>
            <a:avLst/>
            <a:gdLst>
              <a:gd name="T0" fmla="*/ 3 w 3"/>
              <a:gd name="T1" fmla="*/ 0 h 29"/>
              <a:gd name="T2" fmla="*/ 0 w 3"/>
              <a:gd name="T3" fmla="*/ 12 h 29"/>
              <a:gd name="T4" fmla="*/ 0 w 3"/>
              <a:gd name="T5" fmla="*/ 29 h 29"/>
              <a:gd name="T6" fmla="*/ 1 w 3"/>
              <a:gd name="T7" fmla="*/ 24 h 29"/>
              <a:gd name="T8" fmla="*/ 2 w 3"/>
              <a:gd name="T9" fmla="*/ 5 h 29"/>
              <a:gd name="T10" fmla="*/ 3 w 3"/>
              <a:gd name="T11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29">
                <a:moveTo>
                  <a:pt x="3" y="0"/>
                </a:moveTo>
                <a:cubicBezTo>
                  <a:pt x="2" y="4"/>
                  <a:pt x="1" y="8"/>
                  <a:pt x="0" y="12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8"/>
                  <a:pt x="0" y="28"/>
                  <a:pt x="1" y="24"/>
                </a:cubicBezTo>
                <a:cubicBezTo>
                  <a:pt x="1" y="22"/>
                  <a:pt x="2" y="7"/>
                  <a:pt x="2" y="5"/>
                </a:cubicBezTo>
                <a:cubicBezTo>
                  <a:pt x="2" y="3"/>
                  <a:pt x="3" y="1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DD2D9460-8758-4EDD-846C-F28A926A75B6}"/>
              </a:ext>
            </a:extLst>
          </p:cNvPr>
          <p:cNvSpPr>
            <a:spLocks/>
          </p:cNvSpPr>
          <p:nvPr userDrawn="1"/>
        </p:nvSpPr>
        <p:spPr bwMode="auto">
          <a:xfrm>
            <a:off x="404813" y="3977179"/>
            <a:ext cx="9525" cy="50800"/>
          </a:xfrm>
          <a:custGeom>
            <a:avLst/>
            <a:gdLst>
              <a:gd name="T0" fmla="*/ 5 w 5"/>
              <a:gd name="T1" fmla="*/ 0 h 26"/>
              <a:gd name="T2" fmla="*/ 5 w 5"/>
              <a:gd name="T3" fmla="*/ 0 h 26"/>
              <a:gd name="T4" fmla="*/ 5 w 5"/>
              <a:gd name="T5" fmla="*/ 1 h 26"/>
              <a:gd name="T6" fmla="*/ 3 w 5"/>
              <a:gd name="T7" fmla="*/ 13 h 26"/>
              <a:gd name="T8" fmla="*/ 0 w 5"/>
              <a:gd name="T9" fmla="*/ 19 h 26"/>
              <a:gd name="T10" fmla="*/ 0 w 5"/>
              <a:gd name="T11" fmla="*/ 26 h 26"/>
              <a:gd name="T12" fmla="*/ 0 w 5"/>
              <a:gd name="T13" fmla="*/ 26 h 26"/>
              <a:gd name="T14" fmla="*/ 5 w 5"/>
              <a:gd name="T15" fmla="*/ 5 h 26"/>
              <a:gd name="T16" fmla="*/ 5 w 5"/>
              <a:gd name="T1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" h="26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5" y="1"/>
                  <a:pt x="5" y="1"/>
                  <a:pt x="5" y="1"/>
                </a:cubicBezTo>
                <a:cubicBezTo>
                  <a:pt x="4" y="5"/>
                  <a:pt x="4" y="9"/>
                  <a:pt x="3" y="13"/>
                </a:cubicBezTo>
                <a:cubicBezTo>
                  <a:pt x="2" y="15"/>
                  <a:pt x="1" y="17"/>
                  <a:pt x="0" y="19"/>
                </a:cubicBezTo>
                <a:cubicBezTo>
                  <a:pt x="0" y="21"/>
                  <a:pt x="0" y="24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6"/>
                  <a:pt x="4" y="14"/>
                  <a:pt x="5" y="5"/>
                </a:cubicBezTo>
                <a:cubicBezTo>
                  <a:pt x="5" y="3"/>
                  <a:pt x="5" y="1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AD224A53-DC96-4C36-95C0-B383DAEDC2B8}"/>
              </a:ext>
            </a:extLst>
          </p:cNvPr>
          <p:cNvSpPr>
            <a:spLocks/>
          </p:cNvSpPr>
          <p:nvPr userDrawn="1"/>
        </p:nvSpPr>
        <p:spPr bwMode="auto">
          <a:xfrm>
            <a:off x="420688" y="3937492"/>
            <a:ext cx="3175" cy="23813"/>
          </a:xfrm>
          <a:custGeom>
            <a:avLst/>
            <a:gdLst>
              <a:gd name="T0" fmla="*/ 2 w 2"/>
              <a:gd name="T1" fmla="*/ 0 h 12"/>
              <a:gd name="T2" fmla="*/ 0 w 2"/>
              <a:gd name="T3" fmla="*/ 8 h 12"/>
              <a:gd name="T4" fmla="*/ 0 w 2"/>
              <a:gd name="T5" fmla="*/ 8 h 12"/>
              <a:gd name="T6" fmla="*/ 0 w 2"/>
              <a:gd name="T7" fmla="*/ 9 h 12"/>
              <a:gd name="T8" fmla="*/ 0 w 2"/>
              <a:gd name="T9" fmla="*/ 12 h 12"/>
              <a:gd name="T10" fmla="*/ 1 w 2"/>
              <a:gd name="T11" fmla="*/ 12 h 12"/>
              <a:gd name="T12" fmla="*/ 2 w 2"/>
              <a:gd name="T13" fmla="*/ 4 h 12"/>
              <a:gd name="T14" fmla="*/ 2 w 2"/>
              <a:gd name="T1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" h="12">
                <a:moveTo>
                  <a:pt x="2" y="0"/>
                </a:moveTo>
                <a:cubicBezTo>
                  <a:pt x="1" y="4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9"/>
                  <a:pt x="0" y="9"/>
                  <a:pt x="0" y="9"/>
                </a:cubicBezTo>
                <a:cubicBezTo>
                  <a:pt x="0" y="10"/>
                  <a:pt x="0" y="12"/>
                  <a:pt x="0" y="12"/>
                </a:cubicBezTo>
                <a:cubicBezTo>
                  <a:pt x="0" y="12"/>
                  <a:pt x="0" y="12"/>
                  <a:pt x="1" y="12"/>
                </a:cubicBezTo>
                <a:cubicBezTo>
                  <a:pt x="1" y="9"/>
                  <a:pt x="2" y="6"/>
                  <a:pt x="2" y="4"/>
                </a:cubicBezTo>
                <a:cubicBezTo>
                  <a:pt x="2" y="3"/>
                  <a:pt x="2" y="2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97C29469-ACB1-4FE6-89A0-42BD8FC3985F}"/>
              </a:ext>
            </a:extLst>
          </p:cNvPr>
          <p:cNvSpPr>
            <a:spLocks/>
          </p:cNvSpPr>
          <p:nvPr userDrawn="1"/>
        </p:nvSpPr>
        <p:spPr bwMode="auto">
          <a:xfrm>
            <a:off x="431800" y="3908917"/>
            <a:ext cx="7938" cy="25400"/>
          </a:xfrm>
          <a:custGeom>
            <a:avLst/>
            <a:gdLst>
              <a:gd name="T0" fmla="*/ 3 w 4"/>
              <a:gd name="T1" fmla="*/ 0 h 13"/>
              <a:gd name="T2" fmla="*/ 3 w 4"/>
              <a:gd name="T3" fmla="*/ 0 h 13"/>
              <a:gd name="T4" fmla="*/ 3 w 4"/>
              <a:gd name="T5" fmla="*/ 0 h 13"/>
              <a:gd name="T6" fmla="*/ 2 w 4"/>
              <a:gd name="T7" fmla="*/ 3 h 13"/>
              <a:gd name="T8" fmla="*/ 0 w 4"/>
              <a:gd name="T9" fmla="*/ 12 h 13"/>
              <a:gd name="T10" fmla="*/ 0 w 4"/>
              <a:gd name="T11" fmla="*/ 13 h 13"/>
              <a:gd name="T12" fmla="*/ 0 w 4"/>
              <a:gd name="T13" fmla="*/ 13 h 13"/>
              <a:gd name="T14" fmla="*/ 1 w 4"/>
              <a:gd name="T15" fmla="*/ 13 h 13"/>
              <a:gd name="T16" fmla="*/ 2 w 4"/>
              <a:gd name="T17" fmla="*/ 7 h 13"/>
              <a:gd name="T18" fmla="*/ 3 w 4"/>
              <a:gd name="T19" fmla="*/ 6 h 13"/>
              <a:gd name="T20" fmla="*/ 3 w 4"/>
              <a:gd name="T21" fmla="*/ 5 h 13"/>
              <a:gd name="T22" fmla="*/ 4 w 4"/>
              <a:gd name="T23" fmla="*/ 4 h 13"/>
              <a:gd name="T24" fmla="*/ 3 w 4"/>
              <a:gd name="T2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" h="13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2" y="2"/>
                  <a:pt x="2" y="3"/>
                </a:cubicBezTo>
                <a:cubicBezTo>
                  <a:pt x="1" y="6"/>
                  <a:pt x="0" y="9"/>
                  <a:pt x="0" y="12"/>
                </a:cubicBez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1" y="13"/>
                  <a:pt x="1" y="13"/>
                </a:cubicBezTo>
                <a:cubicBezTo>
                  <a:pt x="2" y="11"/>
                  <a:pt x="2" y="9"/>
                  <a:pt x="2" y="7"/>
                </a:cubicBezTo>
                <a:cubicBezTo>
                  <a:pt x="3" y="7"/>
                  <a:pt x="3" y="7"/>
                  <a:pt x="3" y="6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4" y="4"/>
                  <a:pt x="4" y="4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8070FB4E-B39C-41A6-9EB1-4C586701981E}"/>
              </a:ext>
            </a:extLst>
          </p:cNvPr>
          <p:cNvSpPr>
            <a:spLocks/>
          </p:cNvSpPr>
          <p:nvPr userDrawn="1"/>
        </p:nvSpPr>
        <p:spPr bwMode="auto">
          <a:xfrm>
            <a:off x="438150" y="3869229"/>
            <a:ext cx="9525" cy="23813"/>
          </a:xfrm>
          <a:custGeom>
            <a:avLst/>
            <a:gdLst>
              <a:gd name="T0" fmla="*/ 4 w 5"/>
              <a:gd name="T1" fmla="*/ 0 h 13"/>
              <a:gd name="T2" fmla="*/ 4 w 5"/>
              <a:gd name="T3" fmla="*/ 0 h 13"/>
              <a:gd name="T4" fmla="*/ 2 w 5"/>
              <a:gd name="T5" fmla="*/ 5 h 13"/>
              <a:gd name="T6" fmla="*/ 2 w 5"/>
              <a:gd name="T7" fmla="*/ 5 h 13"/>
              <a:gd name="T8" fmla="*/ 1 w 5"/>
              <a:gd name="T9" fmla="*/ 8 h 13"/>
              <a:gd name="T10" fmla="*/ 1 w 5"/>
              <a:gd name="T11" fmla="*/ 11 h 13"/>
              <a:gd name="T12" fmla="*/ 1 w 5"/>
              <a:gd name="T13" fmla="*/ 13 h 13"/>
              <a:gd name="T14" fmla="*/ 2 w 5"/>
              <a:gd name="T15" fmla="*/ 13 h 13"/>
              <a:gd name="T16" fmla="*/ 3 w 5"/>
              <a:gd name="T17" fmla="*/ 10 h 13"/>
              <a:gd name="T18" fmla="*/ 4 w 5"/>
              <a:gd name="T19" fmla="*/ 8 h 13"/>
              <a:gd name="T20" fmla="*/ 5 w 5"/>
              <a:gd name="T21" fmla="*/ 5 h 13"/>
              <a:gd name="T22" fmla="*/ 4 w 5"/>
              <a:gd name="T23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" h="13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3" y="0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6"/>
                  <a:pt x="2" y="7"/>
                  <a:pt x="1" y="8"/>
                </a:cubicBezTo>
                <a:cubicBezTo>
                  <a:pt x="1" y="9"/>
                  <a:pt x="1" y="10"/>
                  <a:pt x="1" y="11"/>
                </a:cubicBezTo>
                <a:cubicBezTo>
                  <a:pt x="1" y="11"/>
                  <a:pt x="0" y="13"/>
                  <a:pt x="1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3"/>
                  <a:pt x="3" y="12"/>
                  <a:pt x="3" y="10"/>
                </a:cubicBezTo>
                <a:cubicBezTo>
                  <a:pt x="3" y="9"/>
                  <a:pt x="3" y="9"/>
                  <a:pt x="4" y="8"/>
                </a:cubicBezTo>
                <a:cubicBezTo>
                  <a:pt x="4" y="7"/>
                  <a:pt x="4" y="6"/>
                  <a:pt x="5" y="5"/>
                </a:cubicBezTo>
                <a:cubicBezTo>
                  <a:pt x="5" y="2"/>
                  <a:pt x="4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917AE57E-03EB-4986-8953-1C7ECD50A453}"/>
              </a:ext>
            </a:extLst>
          </p:cNvPr>
          <p:cNvSpPr>
            <a:spLocks/>
          </p:cNvSpPr>
          <p:nvPr userDrawn="1"/>
        </p:nvSpPr>
        <p:spPr bwMode="auto">
          <a:xfrm>
            <a:off x="441325" y="3889867"/>
            <a:ext cx="12700" cy="30163"/>
          </a:xfrm>
          <a:custGeom>
            <a:avLst/>
            <a:gdLst>
              <a:gd name="T0" fmla="*/ 5 w 6"/>
              <a:gd name="T1" fmla="*/ 0 h 16"/>
              <a:gd name="T2" fmla="*/ 4 w 6"/>
              <a:gd name="T3" fmla="*/ 1 h 16"/>
              <a:gd name="T4" fmla="*/ 4 w 6"/>
              <a:gd name="T5" fmla="*/ 1 h 16"/>
              <a:gd name="T6" fmla="*/ 4 w 6"/>
              <a:gd name="T7" fmla="*/ 1 h 16"/>
              <a:gd name="T8" fmla="*/ 2 w 6"/>
              <a:gd name="T9" fmla="*/ 4 h 16"/>
              <a:gd name="T10" fmla="*/ 2 w 6"/>
              <a:gd name="T11" fmla="*/ 6 h 16"/>
              <a:gd name="T12" fmla="*/ 1 w 6"/>
              <a:gd name="T13" fmla="*/ 8 h 16"/>
              <a:gd name="T14" fmla="*/ 0 w 6"/>
              <a:gd name="T15" fmla="*/ 9 h 16"/>
              <a:gd name="T16" fmla="*/ 0 w 6"/>
              <a:gd name="T17" fmla="*/ 15 h 16"/>
              <a:gd name="T18" fmla="*/ 0 w 6"/>
              <a:gd name="T19" fmla="*/ 16 h 16"/>
              <a:gd name="T20" fmla="*/ 1 w 6"/>
              <a:gd name="T21" fmla="*/ 15 h 16"/>
              <a:gd name="T22" fmla="*/ 2 w 6"/>
              <a:gd name="T23" fmla="*/ 11 h 16"/>
              <a:gd name="T24" fmla="*/ 4 w 6"/>
              <a:gd name="T25" fmla="*/ 7 h 16"/>
              <a:gd name="T26" fmla="*/ 5 w 6"/>
              <a:gd name="T27" fmla="*/ 3 h 16"/>
              <a:gd name="T28" fmla="*/ 5 w 6"/>
              <a:gd name="T2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" h="16">
                <a:moveTo>
                  <a:pt x="5" y="0"/>
                </a:moveTo>
                <a:cubicBezTo>
                  <a:pt x="5" y="1"/>
                  <a:pt x="5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3" y="1"/>
                  <a:pt x="3" y="1"/>
                  <a:pt x="2" y="4"/>
                </a:cubicBezTo>
                <a:cubicBezTo>
                  <a:pt x="2" y="5"/>
                  <a:pt x="2" y="6"/>
                  <a:pt x="2" y="6"/>
                </a:cubicBezTo>
                <a:cubicBezTo>
                  <a:pt x="1" y="7"/>
                  <a:pt x="1" y="7"/>
                  <a:pt x="1" y="8"/>
                </a:cubicBezTo>
                <a:cubicBezTo>
                  <a:pt x="1" y="9"/>
                  <a:pt x="1" y="9"/>
                  <a:pt x="0" y="9"/>
                </a:cubicBezTo>
                <a:cubicBezTo>
                  <a:pt x="0" y="9"/>
                  <a:pt x="0" y="14"/>
                  <a:pt x="0" y="15"/>
                </a:cubicBezTo>
                <a:cubicBezTo>
                  <a:pt x="0" y="16"/>
                  <a:pt x="0" y="16"/>
                  <a:pt x="0" y="16"/>
                </a:cubicBezTo>
                <a:cubicBezTo>
                  <a:pt x="1" y="16"/>
                  <a:pt x="1" y="15"/>
                  <a:pt x="1" y="15"/>
                </a:cubicBezTo>
                <a:cubicBezTo>
                  <a:pt x="2" y="13"/>
                  <a:pt x="2" y="12"/>
                  <a:pt x="2" y="11"/>
                </a:cubicBezTo>
                <a:cubicBezTo>
                  <a:pt x="3" y="10"/>
                  <a:pt x="4" y="8"/>
                  <a:pt x="4" y="7"/>
                </a:cubicBezTo>
                <a:cubicBezTo>
                  <a:pt x="5" y="5"/>
                  <a:pt x="5" y="4"/>
                  <a:pt x="5" y="3"/>
                </a:cubicBezTo>
                <a:cubicBezTo>
                  <a:pt x="6" y="2"/>
                  <a:pt x="5" y="1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B4CEC73A-5E6A-4928-A49A-7FC84BEA9D84}"/>
              </a:ext>
            </a:extLst>
          </p:cNvPr>
          <p:cNvSpPr>
            <a:spLocks/>
          </p:cNvSpPr>
          <p:nvPr userDrawn="1"/>
        </p:nvSpPr>
        <p:spPr bwMode="auto">
          <a:xfrm>
            <a:off x="454025" y="3866054"/>
            <a:ext cx="9525" cy="41275"/>
          </a:xfrm>
          <a:custGeom>
            <a:avLst/>
            <a:gdLst>
              <a:gd name="T0" fmla="*/ 5 w 5"/>
              <a:gd name="T1" fmla="*/ 0 h 21"/>
              <a:gd name="T2" fmla="*/ 5 w 5"/>
              <a:gd name="T3" fmla="*/ 0 h 21"/>
              <a:gd name="T4" fmla="*/ 2 w 5"/>
              <a:gd name="T5" fmla="*/ 7 h 21"/>
              <a:gd name="T6" fmla="*/ 0 w 5"/>
              <a:gd name="T7" fmla="*/ 18 h 21"/>
              <a:gd name="T8" fmla="*/ 0 w 5"/>
              <a:gd name="T9" fmla="*/ 21 h 21"/>
              <a:gd name="T10" fmla="*/ 1 w 5"/>
              <a:gd name="T11" fmla="*/ 21 h 21"/>
              <a:gd name="T12" fmla="*/ 1 w 5"/>
              <a:gd name="T13" fmla="*/ 20 h 21"/>
              <a:gd name="T14" fmla="*/ 3 w 5"/>
              <a:gd name="T15" fmla="*/ 11 h 21"/>
              <a:gd name="T16" fmla="*/ 4 w 5"/>
              <a:gd name="T17" fmla="*/ 7 h 21"/>
              <a:gd name="T18" fmla="*/ 5 w 5"/>
              <a:gd name="T19" fmla="*/ 1 h 21"/>
              <a:gd name="T20" fmla="*/ 5 w 5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" h="21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4" y="0"/>
                  <a:pt x="3" y="5"/>
                  <a:pt x="2" y="7"/>
                </a:cubicBezTo>
                <a:cubicBezTo>
                  <a:pt x="2" y="9"/>
                  <a:pt x="0" y="18"/>
                  <a:pt x="0" y="18"/>
                </a:cubicBezTo>
                <a:cubicBezTo>
                  <a:pt x="0" y="19"/>
                  <a:pt x="0" y="20"/>
                  <a:pt x="0" y="21"/>
                </a:cubicBezTo>
                <a:cubicBezTo>
                  <a:pt x="0" y="21"/>
                  <a:pt x="0" y="21"/>
                  <a:pt x="1" y="21"/>
                </a:cubicBezTo>
                <a:cubicBezTo>
                  <a:pt x="1" y="21"/>
                  <a:pt x="1" y="20"/>
                  <a:pt x="1" y="20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0"/>
                  <a:pt x="4" y="9"/>
                  <a:pt x="4" y="7"/>
                </a:cubicBezTo>
                <a:cubicBezTo>
                  <a:pt x="4" y="7"/>
                  <a:pt x="5" y="2"/>
                  <a:pt x="5" y="1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223CADA9-A1C5-4FB6-B50C-2D14E381B7AF}"/>
              </a:ext>
            </a:extLst>
          </p:cNvPr>
          <p:cNvSpPr>
            <a:spLocks/>
          </p:cNvSpPr>
          <p:nvPr userDrawn="1"/>
        </p:nvSpPr>
        <p:spPr bwMode="auto">
          <a:xfrm>
            <a:off x="454025" y="3853354"/>
            <a:ext cx="9525" cy="19050"/>
          </a:xfrm>
          <a:custGeom>
            <a:avLst/>
            <a:gdLst>
              <a:gd name="T0" fmla="*/ 3 w 5"/>
              <a:gd name="T1" fmla="*/ 0 h 10"/>
              <a:gd name="T2" fmla="*/ 3 w 5"/>
              <a:gd name="T3" fmla="*/ 0 h 10"/>
              <a:gd name="T4" fmla="*/ 3 w 5"/>
              <a:gd name="T5" fmla="*/ 0 h 10"/>
              <a:gd name="T6" fmla="*/ 1 w 5"/>
              <a:gd name="T7" fmla="*/ 4 h 10"/>
              <a:gd name="T8" fmla="*/ 1 w 5"/>
              <a:gd name="T9" fmla="*/ 4 h 10"/>
              <a:gd name="T10" fmla="*/ 0 w 5"/>
              <a:gd name="T11" fmla="*/ 5 h 10"/>
              <a:gd name="T12" fmla="*/ 1 w 5"/>
              <a:gd name="T13" fmla="*/ 10 h 10"/>
              <a:gd name="T14" fmla="*/ 1 w 5"/>
              <a:gd name="T15" fmla="*/ 10 h 10"/>
              <a:gd name="T16" fmla="*/ 1 w 5"/>
              <a:gd name="T17" fmla="*/ 10 h 10"/>
              <a:gd name="T18" fmla="*/ 2 w 5"/>
              <a:gd name="T19" fmla="*/ 9 h 10"/>
              <a:gd name="T20" fmla="*/ 3 w 5"/>
              <a:gd name="T21" fmla="*/ 7 h 10"/>
              <a:gd name="T22" fmla="*/ 4 w 5"/>
              <a:gd name="T23" fmla="*/ 4 h 10"/>
              <a:gd name="T24" fmla="*/ 4 w 5"/>
              <a:gd name="T25" fmla="*/ 3 h 10"/>
              <a:gd name="T26" fmla="*/ 3 w 5"/>
              <a:gd name="T2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" h="10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2" y="3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0" y="5"/>
                </a:cubicBezTo>
                <a:cubicBezTo>
                  <a:pt x="0" y="7"/>
                  <a:pt x="0" y="9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9"/>
                  <a:pt x="2" y="9"/>
                  <a:pt x="2" y="9"/>
                </a:cubicBezTo>
                <a:cubicBezTo>
                  <a:pt x="2" y="8"/>
                  <a:pt x="3" y="8"/>
                  <a:pt x="3" y="7"/>
                </a:cubicBezTo>
                <a:cubicBezTo>
                  <a:pt x="3" y="7"/>
                  <a:pt x="4" y="5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5" y="0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BB1FCC5F-D7C6-4673-86F5-1D6D0199D194}"/>
              </a:ext>
            </a:extLst>
          </p:cNvPr>
          <p:cNvSpPr>
            <a:spLocks/>
          </p:cNvSpPr>
          <p:nvPr userDrawn="1"/>
        </p:nvSpPr>
        <p:spPr bwMode="auto">
          <a:xfrm>
            <a:off x="465138" y="3831129"/>
            <a:ext cx="7938" cy="25400"/>
          </a:xfrm>
          <a:custGeom>
            <a:avLst/>
            <a:gdLst>
              <a:gd name="T0" fmla="*/ 3 w 4"/>
              <a:gd name="T1" fmla="*/ 0 h 13"/>
              <a:gd name="T2" fmla="*/ 2 w 4"/>
              <a:gd name="T3" fmla="*/ 0 h 13"/>
              <a:gd name="T4" fmla="*/ 0 w 4"/>
              <a:gd name="T5" fmla="*/ 9 h 13"/>
              <a:gd name="T6" fmla="*/ 1 w 4"/>
              <a:gd name="T7" fmla="*/ 13 h 13"/>
              <a:gd name="T8" fmla="*/ 1 w 4"/>
              <a:gd name="T9" fmla="*/ 13 h 13"/>
              <a:gd name="T10" fmla="*/ 2 w 4"/>
              <a:gd name="T11" fmla="*/ 11 h 13"/>
              <a:gd name="T12" fmla="*/ 3 w 4"/>
              <a:gd name="T13" fmla="*/ 6 h 13"/>
              <a:gd name="T14" fmla="*/ 3 w 4"/>
              <a:gd name="T1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3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8"/>
                  <a:pt x="0" y="9"/>
                </a:cubicBezTo>
                <a:cubicBezTo>
                  <a:pt x="0" y="10"/>
                  <a:pt x="0" y="11"/>
                  <a:pt x="1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2"/>
                  <a:pt x="2" y="11"/>
                </a:cubicBezTo>
                <a:cubicBezTo>
                  <a:pt x="3" y="10"/>
                  <a:pt x="3" y="8"/>
                  <a:pt x="3" y="6"/>
                </a:cubicBezTo>
                <a:cubicBezTo>
                  <a:pt x="4" y="1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38B8F396-524D-42DD-84BD-B6538040E733}"/>
              </a:ext>
            </a:extLst>
          </p:cNvPr>
          <p:cNvSpPr>
            <a:spLocks/>
          </p:cNvSpPr>
          <p:nvPr userDrawn="1"/>
        </p:nvSpPr>
        <p:spPr bwMode="auto">
          <a:xfrm>
            <a:off x="536575" y="3510454"/>
            <a:ext cx="47625" cy="90488"/>
          </a:xfrm>
          <a:custGeom>
            <a:avLst/>
            <a:gdLst>
              <a:gd name="T0" fmla="*/ 24 w 25"/>
              <a:gd name="T1" fmla="*/ 0 h 47"/>
              <a:gd name="T2" fmla="*/ 23 w 25"/>
              <a:gd name="T3" fmla="*/ 0 h 47"/>
              <a:gd name="T4" fmla="*/ 17 w 25"/>
              <a:gd name="T5" fmla="*/ 8 h 47"/>
              <a:gd name="T6" fmla="*/ 16 w 25"/>
              <a:gd name="T7" fmla="*/ 9 h 47"/>
              <a:gd name="T8" fmla="*/ 10 w 25"/>
              <a:gd name="T9" fmla="*/ 20 h 47"/>
              <a:gd name="T10" fmla="*/ 8 w 25"/>
              <a:gd name="T11" fmla="*/ 23 h 47"/>
              <a:gd name="T12" fmla="*/ 8 w 25"/>
              <a:gd name="T13" fmla="*/ 23 h 47"/>
              <a:gd name="T14" fmla="*/ 7 w 25"/>
              <a:gd name="T15" fmla="*/ 24 h 47"/>
              <a:gd name="T16" fmla="*/ 4 w 25"/>
              <a:gd name="T17" fmla="*/ 27 h 47"/>
              <a:gd name="T18" fmla="*/ 1 w 25"/>
              <a:gd name="T19" fmla="*/ 36 h 47"/>
              <a:gd name="T20" fmla="*/ 0 w 25"/>
              <a:gd name="T21" fmla="*/ 47 h 47"/>
              <a:gd name="T22" fmla="*/ 1 w 25"/>
              <a:gd name="T23" fmla="*/ 45 h 47"/>
              <a:gd name="T24" fmla="*/ 12 w 25"/>
              <a:gd name="T25" fmla="*/ 24 h 47"/>
              <a:gd name="T26" fmla="*/ 20 w 25"/>
              <a:gd name="T27" fmla="*/ 11 h 47"/>
              <a:gd name="T28" fmla="*/ 22 w 25"/>
              <a:gd name="T29" fmla="*/ 9 h 47"/>
              <a:gd name="T30" fmla="*/ 24 w 25"/>
              <a:gd name="T31" fmla="*/ 4 h 47"/>
              <a:gd name="T32" fmla="*/ 24 w 25"/>
              <a:gd name="T33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47">
                <a:moveTo>
                  <a:pt x="24" y="0"/>
                </a:moveTo>
                <a:cubicBezTo>
                  <a:pt x="24" y="0"/>
                  <a:pt x="23" y="0"/>
                  <a:pt x="23" y="0"/>
                </a:cubicBezTo>
                <a:cubicBezTo>
                  <a:pt x="23" y="0"/>
                  <a:pt x="21" y="2"/>
                  <a:pt x="17" y="8"/>
                </a:cubicBezTo>
                <a:cubicBezTo>
                  <a:pt x="17" y="8"/>
                  <a:pt x="16" y="9"/>
                  <a:pt x="16" y="9"/>
                </a:cubicBezTo>
                <a:cubicBezTo>
                  <a:pt x="14" y="13"/>
                  <a:pt x="12" y="17"/>
                  <a:pt x="10" y="20"/>
                </a:cubicBezTo>
                <a:cubicBezTo>
                  <a:pt x="9" y="21"/>
                  <a:pt x="8" y="22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7" y="23"/>
                  <a:pt x="7" y="23"/>
                  <a:pt x="7" y="24"/>
                </a:cubicBezTo>
                <a:cubicBezTo>
                  <a:pt x="4" y="27"/>
                  <a:pt x="4" y="27"/>
                  <a:pt x="4" y="27"/>
                </a:cubicBezTo>
                <a:cubicBezTo>
                  <a:pt x="3" y="30"/>
                  <a:pt x="2" y="33"/>
                  <a:pt x="1" y="36"/>
                </a:cubicBezTo>
                <a:cubicBezTo>
                  <a:pt x="2" y="38"/>
                  <a:pt x="0" y="46"/>
                  <a:pt x="0" y="47"/>
                </a:cubicBezTo>
                <a:cubicBezTo>
                  <a:pt x="0" y="47"/>
                  <a:pt x="0" y="46"/>
                  <a:pt x="1" y="45"/>
                </a:cubicBezTo>
                <a:cubicBezTo>
                  <a:pt x="2" y="42"/>
                  <a:pt x="6" y="33"/>
                  <a:pt x="12" y="24"/>
                </a:cubicBezTo>
                <a:cubicBezTo>
                  <a:pt x="16" y="15"/>
                  <a:pt x="19" y="13"/>
                  <a:pt x="20" y="11"/>
                </a:cubicBezTo>
                <a:cubicBezTo>
                  <a:pt x="21" y="11"/>
                  <a:pt x="22" y="10"/>
                  <a:pt x="22" y="9"/>
                </a:cubicBezTo>
                <a:cubicBezTo>
                  <a:pt x="23" y="8"/>
                  <a:pt x="24" y="7"/>
                  <a:pt x="24" y="4"/>
                </a:cubicBezTo>
                <a:cubicBezTo>
                  <a:pt x="25" y="3"/>
                  <a:pt x="25" y="0"/>
                  <a:pt x="2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82AA02F3-48AA-4FC7-BF41-EAB4E18184F3}"/>
              </a:ext>
            </a:extLst>
          </p:cNvPr>
          <p:cNvSpPr>
            <a:spLocks/>
          </p:cNvSpPr>
          <p:nvPr userDrawn="1"/>
        </p:nvSpPr>
        <p:spPr bwMode="auto">
          <a:xfrm>
            <a:off x="527050" y="3699367"/>
            <a:ext cx="19050" cy="50800"/>
          </a:xfrm>
          <a:custGeom>
            <a:avLst/>
            <a:gdLst>
              <a:gd name="T0" fmla="*/ 8 w 10"/>
              <a:gd name="T1" fmla="*/ 0 h 26"/>
              <a:gd name="T2" fmla="*/ 8 w 10"/>
              <a:gd name="T3" fmla="*/ 0 h 26"/>
              <a:gd name="T4" fmla="*/ 5 w 10"/>
              <a:gd name="T5" fmla="*/ 9 h 26"/>
              <a:gd name="T6" fmla="*/ 4 w 10"/>
              <a:gd name="T7" fmla="*/ 10 h 26"/>
              <a:gd name="T8" fmla="*/ 4 w 10"/>
              <a:gd name="T9" fmla="*/ 10 h 26"/>
              <a:gd name="T10" fmla="*/ 4 w 10"/>
              <a:gd name="T11" fmla="*/ 10 h 26"/>
              <a:gd name="T12" fmla="*/ 2 w 10"/>
              <a:gd name="T13" fmla="*/ 13 h 26"/>
              <a:gd name="T14" fmla="*/ 1 w 10"/>
              <a:gd name="T15" fmla="*/ 18 h 26"/>
              <a:gd name="T16" fmla="*/ 1 w 10"/>
              <a:gd name="T17" fmla="*/ 23 h 26"/>
              <a:gd name="T18" fmla="*/ 0 w 10"/>
              <a:gd name="T19" fmla="*/ 26 h 26"/>
              <a:gd name="T20" fmla="*/ 1 w 10"/>
              <a:gd name="T21" fmla="*/ 25 h 26"/>
              <a:gd name="T22" fmla="*/ 1 w 10"/>
              <a:gd name="T23" fmla="*/ 24 h 26"/>
              <a:gd name="T24" fmla="*/ 5 w 10"/>
              <a:gd name="T25" fmla="*/ 11 h 26"/>
              <a:gd name="T26" fmla="*/ 7 w 10"/>
              <a:gd name="T27" fmla="*/ 9 h 26"/>
              <a:gd name="T28" fmla="*/ 9 w 10"/>
              <a:gd name="T29" fmla="*/ 4 h 26"/>
              <a:gd name="T30" fmla="*/ 8 w 10"/>
              <a:gd name="T31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" h="26">
                <a:moveTo>
                  <a:pt x="8" y="0"/>
                </a:moveTo>
                <a:cubicBezTo>
                  <a:pt x="8" y="0"/>
                  <a:pt x="8" y="0"/>
                  <a:pt x="8" y="0"/>
                </a:cubicBezTo>
                <a:cubicBezTo>
                  <a:pt x="6" y="3"/>
                  <a:pt x="6" y="6"/>
                  <a:pt x="5" y="9"/>
                </a:cubicBezTo>
                <a:cubicBezTo>
                  <a:pt x="5" y="10"/>
                  <a:pt x="5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3" y="10"/>
                  <a:pt x="2" y="13"/>
                  <a:pt x="2" y="13"/>
                </a:cubicBezTo>
                <a:cubicBezTo>
                  <a:pt x="2" y="13"/>
                  <a:pt x="1" y="15"/>
                  <a:pt x="1" y="18"/>
                </a:cubicBezTo>
                <a:cubicBezTo>
                  <a:pt x="1" y="20"/>
                  <a:pt x="1" y="21"/>
                  <a:pt x="1" y="23"/>
                </a:cubicBezTo>
                <a:cubicBezTo>
                  <a:pt x="1" y="24"/>
                  <a:pt x="0" y="25"/>
                  <a:pt x="0" y="26"/>
                </a:cubicBezTo>
                <a:cubicBezTo>
                  <a:pt x="1" y="26"/>
                  <a:pt x="1" y="25"/>
                  <a:pt x="1" y="25"/>
                </a:cubicBezTo>
                <a:cubicBezTo>
                  <a:pt x="1" y="24"/>
                  <a:pt x="1" y="24"/>
                  <a:pt x="1" y="24"/>
                </a:cubicBezTo>
                <a:cubicBezTo>
                  <a:pt x="3" y="20"/>
                  <a:pt x="4" y="15"/>
                  <a:pt x="5" y="11"/>
                </a:cubicBezTo>
                <a:cubicBezTo>
                  <a:pt x="6" y="10"/>
                  <a:pt x="6" y="10"/>
                  <a:pt x="7" y="9"/>
                </a:cubicBezTo>
                <a:cubicBezTo>
                  <a:pt x="7" y="9"/>
                  <a:pt x="9" y="7"/>
                  <a:pt x="9" y="4"/>
                </a:cubicBezTo>
                <a:cubicBezTo>
                  <a:pt x="10" y="1"/>
                  <a:pt x="8" y="0"/>
                  <a:pt x="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D25D1FE5-C8B8-4BCD-9706-9CB602117459}"/>
              </a:ext>
            </a:extLst>
          </p:cNvPr>
          <p:cNvSpPr>
            <a:spLocks/>
          </p:cNvSpPr>
          <p:nvPr userDrawn="1"/>
        </p:nvSpPr>
        <p:spPr bwMode="auto">
          <a:xfrm>
            <a:off x="542925" y="3677142"/>
            <a:ext cx="7938" cy="19050"/>
          </a:xfrm>
          <a:custGeom>
            <a:avLst/>
            <a:gdLst>
              <a:gd name="T0" fmla="*/ 3 w 4"/>
              <a:gd name="T1" fmla="*/ 0 h 10"/>
              <a:gd name="T2" fmla="*/ 3 w 4"/>
              <a:gd name="T3" fmla="*/ 0 h 10"/>
              <a:gd name="T4" fmla="*/ 1 w 4"/>
              <a:gd name="T5" fmla="*/ 10 h 10"/>
              <a:gd name="T6" fmla="*/ 3 w 4"/>
              <a:gd name="T7" fmla="*/ 5 h 10"/>
              <a:gd name="T8" fmla="*/ 3 w 4"/>
              <a:gd name="T9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10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6"/>
                  <a:pt x="1" y="10"/>
                </a:cubicBezTo>
                <a:cubicBezTo>
                  <a:pt x="2" y="9"/>
                  <a:pt x="3" y="7"/>
                  <a:pt x="3" y="5"/>
                </a:cubicBezTo>
                <a:cubicBezTo>
                  <a:pt x="4" y="2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FABE7093-E3AA-426C-958A-C171B3510780}"/>
              </a:ext>
            </a:extLst>
          </p:cNvPr>
          <p:cNvSpPr>
            <a:spLocks/>
          </p:cNvSpPr>
          <p:nvPr userDrawn="1"/>
        </p:nvSpPr>
        <p:spPr bwMode="auto">
          <a:xfrm>
            <a:off x="538163" y="3723179"/>
            <a:ext cx="7938" cy="17463"/>
          </a:xfrm>
          <a:custGeom>
            <a:avLst/>
            <a:gdLst>
              <a:gd name="T0" fmla="*/ 3 w 4"/>
              <a:gd name="T1" fmla="*/ 0 h 9"/>
              <a:gd name="T2" fmla="*/ 2 w 4"/>
              <a:gd name="T3" fmla="*/ 0 h 9"/>
              <a:gd name="T4" fmla="*/ 0 w 4"/>
              <a:gd name="T5" fmla="*/ 7 h 9"/>
              <a:gd name="T6" fmla="*/ 1 w 4"/>
              <a:gd name="T7" fmla="*/ 9 h 9"/>
              <a:gd name="T8" fmla="*/ 1 w 4"/>
              <a:gd name="T9" fmla="*/ 9 h 9"/>
              <a:gd name="T10" fmla="*/ 1 w 4"/>
              <a:gd name="T11" fmla="*/ 9 h 9"/>
              <a:gd name="T12" fmla="*/ 3 w 4"/>
              <a:gd name="T13" fmla="*/ 2 h 9"/>
              <a:gd name="T14" fmla="*/ 3 w 4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9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7"/>
                  <a:pt x="0" y="7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3" y="5"/>
                  <a:pt x="3" y="2"/>
                  <a:pt x="3" y="2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26756820-079C-4652-B074-2B4CA33B1695}"/>
              </a:ext>
            </a:extLst>
          </p:cNvPr>
          <p:cNvSpPr>
            <a:spLocks/>
          </p:cNvSpPr>
          <p:nvPr userDrawn="1"/>
        </p:nvSpPr>
        <p:spPr bwMode="auto">
          <a:xfrm>
            <a:off x="528638" y="3750167"/>
            <a:ext cx="4763" cy="17463"/>
          </a:xfrm>
          <a:custGeom>
            <a:avLst/>
            <a:gdLst>
              <a:gd name="T0" fmla="*/ 2 w 3"/>
              <a:gd name="T1" fmla="*/ 0 h 9"/>
              <a:gd name="T2" fmla="*/ 2 w 3"/>
              <a:gd name="T3" fmla="*/ 0 h 9"/>
              <a:gd name="T4" fmla="*/ 0 w 3"/>
              <a:gd name="T5" fmla="*/ 7 h 9"/>
              <a:gd name="T6" fmla="*/ 1 w 3"/>
              <a:gd name="T7" fmla="*/ 9 h 9"/>
              <a:gd name="T8" fmla="*/ 1 w 3"/>
              <a:gd name="T9" fmla="*/ 9 h 9"/>
              <a:gd name="T10" fmla="*/ 2 w 3"/>
              <a:gd name="T11" fmla="*/ 6 h 9"/>
              <a:gd name="T12" fmla="*/ 2 w 3"/>
              <a:gd name="T1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9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1"/>
                  <a:pt x="0" y="6"/>
                  <a:pt x="0" y="7"/>
                </a:cubicBezTo>
                <a:cubicBezTo>
                  <a:pt x="0" y="8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2" y="9"/>
                  <a:pt x="2" y="6"/>
                  <a:pt x="2" y="6"/>
                </a:cubicBezTo>
                <a:cubicBezTo>
                  <a:pt x="3" y="2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C9D089B2-B59A-4214-AF03-217D6EB878B8}"/>
              </a:ext>
            </a:extLst>
          </p:cNvPr>
          <p:cNvSpPr>
            <a:spLocks/>
          </p:cNvSpPr>
          <p:nvPr userDrawn="1"/>
        </p:nvSpPr>
        <p:spPr bwMode="auto">
          <a:xfrm>
            <a:off x="615950" y="3721592"/>
            <a:ext cx="22225" cy="39688"/>
          </a:xfrm>
          <a:custGeom>
            <a:avLst/>
            <a:gdLst>
              <a:gd name="T0" fmla="*/ 7 w 11"/>
              <a:gd name="T1" fmla="*/ 0 h 21"/>
              <a:gd name="T2" fmla="*/ 6 w 11"/>
              <a:gd name="T3" fmla="*/ 0 h 21"/>
              <a:gd name="T4" fmla="*/ 1 w 11"/>
              <a:gd name="T5" fmla="*/ 13 h 21"/>
              <a:gd name="T6" fmla="*/ 3 w 11"/>
              <a:gd name="T7" fmla="*/ 21 h 21"/>
              <a:gd name="T8" fmla="*/ 3 w 11"/>
              <a:gd name="T9" fmla="*/ 21 h 21"/>
              <a:gd name="T10" fmla="*/ 4 w 11"/>
              <a:gd name="T11" fmla="*/ 21 h 21"/>
              <a:gd name="T12" fmla="*/ 7 w 11"/>
              <a:gd name="T13" fmla="*/ 18 h 21"/>
              <a:gd name="T14" fmla="*/ 9 w 11"/>
              <a:gd name="T15" fmla="*/ 17 h 21"/>
              <a:gd name="T16" fmla="*/ 10 w 11"/>
              <a:gd name="T17" fmla="*/ 15 h 21"/>
              <a:gd name="T18" fmla="*/ 9 w 11"/>
              <a:gd name="T19" fmla="*/ 2 h 21"/>
              <a:gd name="T20" fmla="*/ 7 w 11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" h="21">
                <a:moveTo>
                  <a:pt x="7" y="0"/>
                </a:moveTo>
                <a:cubicBezTo>
                  <a:pt x="6" y="0"/>
                  <a:pt x="6" y="0"/>
                  <a:pt x="6" y="0"/>
                </a:cubicBezTo>
                <a:cubicBezTo>
                  <a:pt x="6" y="0"/>
                  <a:pt x="0" y="6"/>
                  <a:pt x="1" y="13"/>
                </a:cubicBezTo>
                <a:cubicBezTo>
                  <a:pt x="2" y="19"/>
                  <a:pt x="2" y="20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6" y="20"/>
                  <a:pt x="6" y="19"/>
                  <a:pt x="7" y="18"/>
                </a:cubicBezTo>
                <a:cubicBezTo>
                  <a:pt x="8" y="18"/>
                  <a:pt x="9" y="18"/>
                  <a:pt x="9" y="17"/>
                </a:cubicBezTo>
                <a:cubicBezTo>
                  <a:pt x="10" y="17"/>
                  <a:pt x="10" y="16"/>
                  <a:pt x="10" y="15"/>
                </a:cubicBezTo>
                <a:cubicBezTo>
                  <a:pt x="11" y="13"/>
                  <a:pt x="10" y="3"/>
                  <a:pt x="9" y="2"/>
                </a:cubicBezTo>
                <a:cubicBezTo>
                  <a:pt x="9" y="1"/>
                  <a:pt x="8" y="0"/>
                  <a:pt x="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83AC5B60-17AB-4DBC-ABF5-3A54A7C5FE40}"/>
              </a:ext>
            </a:extLst>
          </p:cNvPr>
          <p:cNvSpPr>
            <a:spLocks/>
          </p:cNvSpPr>
          <p:nvPr userDrawn="1"/>
        </p:nvSpPr>
        <p:spPr bwMode="auto">
          <a:xfrm>
            <a:off x="620713" y="3767629"/>
            <a:ext cx="22225" cy="31750"/>
          </a:xfrm>
          <a:custGeom>
            <a:avLst/>
            <a:gdLst>
              <a:gd name="T0" fmla="*/ 9 w 12"/>
              <a:gd name="T1" fmla="*/ 0 h 16"/>
              <a:gd name="T2" fmla="*/ 9 w 12"/>
              <a:gd name="T3" fmla="*/ 0 h 16"/>
              <a:gd name="T4" fmla="*/ 5 w 12"/>
              <a:gd name="T5" fmla="*/ 2 h 16"/>
              <a:gd name="T6" fmla="*/ 6 w 12"/>
              <a:gd name="T7" fmla="*/ 15 h 16"/>
              <a:gd name="T8" fmla="*/ 8 w 12"/>
              <a:gd name="T9" fmla="*/ 16 h 16"/>
              <a:gd name="T10" fmla="*/ 11 w 12"/>
              <a:gd name="T11" fmla="*/ 11 h 16"/>
              <a:gd name="T12" fmla="*/ 10 w 12"/>
              <a:gd name="T13" fmla="*/ 1 h 16"/>
              <a:gd name="T14" fmla="*/ 9 w 12"/>
              <a:gd name="T1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16">
                <a:moveTo>
                  <a:pt x="9" y="0"/>
                </a:moveTo>
                <a:cubicBezTo>
                  <a:pt x="9" y="0"/>
                  <a:pt x="9" y="0"/>
                  <a:pt x="9" y="0"/>
                </a:cubicBezTo>
                <a:cubicBezTo>
                  <a:pt x="8" y="0"/>
                  <a:pt x="5" y="2"/>
                  <a:pt x="5" y="2"/>
                </a:cubicBezTo>
                <a:cubicBezTo>
                  <a:pt x="4" y="2"/>
                  <a:pt x="0" y="10"/>
                  <a:pt x="6" y="15"/>
                </a:cubicBezTo>
                <a:cubicBezTo>
                  <a:pt x="7" y="16"/>
                  <a:pt x="7" y="16"/>
                  <a:pt x="8" y="16"/>
                </a:cubicBezTo>
                <a:cubicBezTo>
                  <a:pt x="9" y="16"/>
                  <a:pt x="11" y="14"/>
                  <a:pt x="11" y="11"/>
                </a:cubicBezTo>
                <a:cubicBezTo>
                  <a:pt x="12" y="9"/>
                  <a:pt x="11" y="2"/>
                  <a:pt x="10" y="1"/>
                </a:cubicBezTo>
                <a:cubicBezTo>
                  <a:pt x="10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D84574D0-7554-4E78-84EA-F153C50A40B4}"/>
              </a:ext>
            </a:extLst>
          </p:cNvPr>
          <p:cNvSpPr>
            <a:spLocks/>
          </p:cNvSpPr>
          <p:nvPr userDrawn="1"/>
        </p:nvSpPr>
        <p:spPr bwMode="auto">
          <a:xfrm>
            <a:off x="596900" y="4005754"/>
            <a:ext cx="7938" cy="22225"/>
          </a:xfrm>
          <a:custGeom>
            <a:avLst/>
            <a:gdLst>
              <a:gd name="T0" fmla="*/ 2 w 4"/>
              <a:gd name="T1" fmla="*/ 0 h 11"/>
              <a:gd name="T2" fmla="*/ 1 w 4"/>
              <a:gd name="T3" fmla="*/ 1 h 11"/>
              <a:gd name="T4" fmla="*/ 1 w 4"/>
              <a:gd name="T5" fmla="*/ 5 h 11"/>
              <a:gd name="T6" fmla="*/ 1 w 4"/>
              <a:gd name="T7" fmla="*/ 6 h 11"/>
              <a:gd name="T8" fmla="*/ 2 w 4"/>
              <a:gd name="T9" fmla="*/ 11 h 11"/>
              <a:gd name="T10" fmla="*/ 3 w 4"/>
              <a:gd name="T11" fmla="*/ 11 h 11"/>
              <a:gd name="T12" fmla="*/ 3 w 4"/>
              <a:gd name="T13" fmla="*/ 10 h 11"/>
              <a:gd name="T14" fmla="*/ 4 w 4"/>
              <a:gd name="T15" fmla="*/ 8 h 11"/>
              <a:gd name="T16" fmla="*/ 4 w 4"/>
              <a:gd name="T17" fmla="*/ 2 h 11"/>
              <a:gd name="T18" fmla="*/ 2 w 4"/>
              <a:gd name="T19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11">
                <a:moveTo>
                  <a:pt x="2" y="0"/>
                </a:moveTo>
                <a:cubicBezTo>
                  <a:pt x="2" y="0"/>
                  <a:pt x="1" y="0"/>
                  <a:pt x="1" y="1"/>
                </a:cubicBezTo>
                <a:cubicBezTo>
                  <a:pt x="1" y="2"/>
                  <a:pt x="0" y="3"/>
                  <a:pt x="1" y="5"/>
                </a:cubicBezTo>
                <a:cubicBezTo>
                  <a:pt x="1" y="6"/>
                  <a:pt x="1" y="6"/>
                  <a:pt x="1" y="6"/>
                </a:cubicBezTo>
                <a:cubicBezTo>
                  <a:pt x="1" y="9"/>
                  <a:pt x="2" y="10"/>
                  <a:pt x="2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3" y="10"/>
                  <a:pt x="3" y="10"/>
                  <a:pt x="3" y="10"/>
                </a:cubicBezTo>
                <a:cubicBezTo>
                  <a:pt x="3" y="10"/>
                  <a:pt x="3" y="9"/>
                  <a:pt x="4" y="8"/>
                </a:cubicBezTo>
                <a:cubicBezTo>
                  <a:pt x="4" y="5"/>
                  <a:pt x="4" y="3"/>
                  <a:pt x="4" y="2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36">
            <a:extLst>
              <a:ext uri="{FF2B5EF4-FFF2-40B4-BE49-F238E27FC236}">
                <a16:creationId xmlns:a16="http://schemas.microsoft.com/office/drawing/2014/main" id="{BEF20A3F-A541-4EA5-B1A2-48CE81F17F75}"/>
              </a:ext>
            </a:extLst>
          </p:cNvPr>
          <p:cNvSpPr>
            <a:spLocks/>
          </p:cNvSpPr>
          <p:nvPr userDrawn="1"/>
        </p:nvSpPr>
        <p:spPr bwMode="auto">
          <a:xfrm>
            <a:off x="465138" y="4215304"/>
            <a:ext cx="4763" cy="20638"/>
          </a:xfrm>
          <a:custGeom>
            <a:avLst/>
            <a:gdLst>
              <a:gd name="T0" fmla="*/ 1 w 3"/>
              <a:gd name="T1" fmla="*/ 0 h 11"/>
              <a:gd name="T2" fmla="*/ 1 w 3"/>
              <a:gd name="T3" fmla="*/ 0 h 11"/>
              <a:gd name="T4" fmla="*/ 0 w 3"/>
              <a:gd name="T5" fmla="*/ 5 h 11"/>
              <a:gd name="T6" fmla="*/ 2 w 3"/>
              <a:gd name="T7" fmla="*/ 11 h 11"/>
              <a:gd name="T8" fmla="*/ 2 w 3"/>
              <a:gd name="T9" fmla="*/ 11 h 11"/>
              <a:gd name="T10" fmla="*/ 3 w 3"/>
              <a:gd name="T11" fmla="*/ 8 h 11"/>
              <a:gd name="T12" fmla="*/ 1 w 3"/>
              <a:gd name="T13" fmla="*/ 0 h 11"/>
              <a:gd name="T14" fmla="*/ 1 w 3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11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4"/>
                  <a:pt x="0" y="5"/>
                </a:cubicBezTo>
                <a:cubicBezTo>
                  <a:pt x="0" y="6"/>
                  <a:pt x="1" y="10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3" y="10"/>
                  <a:pt x="3" y="8"/>
                </a:cubicBezTo>
                <a:cubicBezTo>
                  <a:pt x="3" y="7"/>
                  <a:pt x="2" y="5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37">
            <a:extLst>
              <a:ext uri="{FF2B5EF4-FFF2-40B4-BE49-F238E27FC236}">
                <a16:creationId xmlns:a16="http://schemas.microsoft.com/office/drawing/2014/main" id="{EFDA8EC9-ADE2-4713-AFE7-E72BFCC257C6}"/>
              </a:ext>
            </a:extLst>
          </p:cNvPr>
          <p:cNvSpPr>
            <a:spLocks/>
          </p:cNvSpPr>
          <p:nvPr userDrawn="1"/>
        </p:nvSpPr>
        <p:spPr bwMode="auto">
          <a:xfrm>
            <a:off x="517525" y="4339129"/>
            <a:ext cx="3175" cy="7938"/>
          </a:xfrm>
          <a:custGeom>
            <a:avLst/>
            <a:gdLst>
              <a:gd name="T0" fmla="*/ 0 w 2"/>
              <a:gd name="T1" fmla="*/ 0 h 4"/>
              <a:gd name="T2" fmla="*/ 2 w 2"/>
              <a:gd name="T3" fmla="*/ 4 h 4"/>
              <a:gd name="T4" fmla="*/ 2 w 2"/>
              <a:gd name="T5" fmla="*/ 4 h 4"/>
              <a:gd name="T6" fmla="*/ 0 w 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4">
                <a:moveTo>
                  <a:pt x="0" y="0"/>
                </a:moveTo>
                <a:cubicBezTo>
                  <a:pt x="0" y="2"/>
                  <a:pt x="1" y="3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3"/>
                  <a:pt x="1" y="1"/>
                  <a:pt x="0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Freeform 38">
            <a:extLst>
              <a:ext uri="{FF2B5EF4-FFF2-40B4-BE49-F238E27FC236}">
                <a16:creationId xmlns:a16="http://schemas.microsoft.com/office/drawing/2014/main" id="{39F271F8-4E17-461B-9EA7-F6BB6C267A67}"/>
              </a:ext>
            </a:extLst>
          </p:cNvPr>
          <p:cNvSpPr>
            <a:spLocks/>
          </p:cNvSpPr>
          <p:nvPr userDrawn="1"/>
        </p:nvSpPr>
        <p:spPr bwMode="auto">
          <a:xfrm>
            <a:off x="496888" y="4512167"/>
            <a:ext cx="7938" cy="20638"/>
          </a:xfrm>
          <a:custGeom>
            <a:avLst/>
            <a:gdLst>
              <a:gd name="T0" fmla="*/ 2 w 4"/>
              <a:gd name="T1" fmla="*/ 0 h 11"/>
              <a:gd name="T2" fmla="*/ 2 w 4"/>
              <a:gd name="T3" fmla="*/ 0 h 11"/>
              <a:gd name="T4" fmla="*/ 3 w 4"/>
              <a:gd name="T5" fmla="*/ 11 h 11"/>
              <a:gd name="T6" fmla="*/ 3 w 4"/>
              <a:gd name="T7" fmla="*/ 11 h 11"/>
              <a:gd name="T8" fmla="*/ 4 w 4"/>
              <a:gd name="T9" fmla="*/ 6 h 11"/>
              <a:gd name="T10" fmla="*/ 2 w 4"/>
              <a:gd name="T11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11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1"/>
                  <a:pt x="0" y="8"/>
                  <a:pt x="3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1"/>
                  <a:pt x="4" y="8"/>
                  <a:pt x="4" y="6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Freeform 39">
            <a:extLst>
              <a:ext uri="{FF2B5EF4-FFF2-40B4-BE49-F238E27FC236}">
                <a16:creationId xmlns:a16="http://schemas.microsoft.com/office/drawing/2014/main" id="{BCC7414F-1CB0-4872-BD30-F30084DC6CFC}"/>
              </a:ext>
            </a:extLst>
          </p:cNvPr>
          <p:cNvSpPr>
            <a:spLocks/>
          </p:cNvSpPr>
          <p:nvPr userDrawn="1"/>
        </p:nvSpPr>
        <p:spPr bwMode="auto">
          <a:xfrm>
            <a:off x="411163" y="4393104"/>
            <a:ext cx="6350" cy="25400"/>
          </a:xfrm>
          <a:custGeom>
            <a:avLst/>
            <a:gdLst>
              <a:gd name="T0" fmla="*/ 1 w 3"/>
              <a:gd name="T1" fmla="*/ 0 h 13"/>
              <a:gd name="T2" fmla="*/ 2 w 3"/>
              <a:gd name="T3" fmla="*/ 13 h 13"/>
              <a:gd name="T4" fmla="*/ 3 w 3"/>
              <a:gd name="T5" fmla="*/ 13 h 13"/>
              <a:gd name="T6" fmla="*/ 3 w 3"/>
              <a:gd name="T7" fmla="*/ 8 h 13"/>
              <a:gd name="T8" fmla="*/ 1 w 3"/>
              <a:gd name="T9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13">
                <a:moveTo>
                  <a:pt x="1" y="0"/>
                </a:moveTo>
                <a:cubicBezTo>
                  <a:pt x="0" y="2"/>
                  <a:pt x="1" y="11"/>
                  <a:pt x="2" y="13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13"/>
                  <a:pt x="3" y="10"/>
                  <a:pt x="3" y="8"/>
                </a:cubicBezTo>
                <a:cubicBezTo>
                  <a:pt x="2" y="1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4" name="Freeform 40">
            <a:extLst>
              <a:ext uri="{FF2B5EF4-FFF2-40B4-BE49-F238E27FC236}">
                <a16:creationId xmlns:a16="http://schemas.microsoft.com/office/drawing/2014/main" id="{4C1B05E8-3AB5-4E9D-911E-F2B4697D6742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1741488" y="3343767"/>
            <a:ext cx="1663700" cy="1211263"/>
          </a:xfrm>
          <a:custGeom>
            <a:avLst/>
            <a:gdLst>
              <a:gd name="T0" fmla="*/ 76 w 866"/>
              <a:gd name="T1" fmla="*/ 58 h 625"/>
              <a:gd name="T2" fmla="*/ 75 w 866"/>
              <a:gd name="T3" fmla="*/ 59 h 625"/>
              <a:gd name="T4" fmla="*/ 75 w 866"/>
              <a:gd name="T5" fmla="*/ 59 h 625"/>
              <a:gd name="T6" fmla="*/ 76 w 866"/>
              <a:gd name="T7" fmla="*/ 58 h 625"/>
              <a:gd name="T8" fmla="*/ 545 w 866"/>
              <a:gd name="T9" fmla="*/ 0 h 625"/>
              <a:gd name="T10" fmla="*/ 118 w 866"/>
              <a:gd name="T11" fmla="*/ 0 h 625"/>
              <a:gd name="T12" fmla="*/ 75 w 866"/>
              <a:gd name="T13" fmla="*/ 59 h 625"/>
              <a:gd name="T14" fmla="*/ 0 w 866"/>
              <a:gd name="T15" fmla="*/ 217 h 625"/>
              <a:gd name="T16" fmla="*/ 3 w 866"/>
              <a:gd name="T17" fmla="*/ 238 h 625"/>
              <a:gd name="T18" fmla="*/ 8 w 866"/>
              <a:gd name="T19" fmla="*/ 241 h 625"/>
              <a:gd name="T20" fmla="*/ 82 w 866"/>
              <a:gd name="T21" fmla="*/ 208 h 625"/>
              <a:gd name="T22" fmla="*/ 100 w 866"/>
              <a:gd name="T23" fmla="*/ 214 h 625"/>
              <a:gd name="T24" fmla="*/ 196 w 866"/>
              <a:gd name="T25" fmla="*/ 353 h 625"/>
              <a:gd name="T26" fmla="*/ 233 w 866"/>
              <a:gd name="T27" fmla="*/ 439 h 625"/>
              <a:gd name="T28" fmla="*/ 275 w 866"/>
              <a:gd name="T29" fmla="*/ 528 h 625"/>
              <a:gd name="T30" fmla="*/ 274 w 866"/>
              <a:gd name="T31" fmla="*/ 540 h 625"/>
              <a:gd name="T32" fmla="*/ 278 w 866"/>
              <a:gd name="T33" fmla="*/ 542 h 625"/>
              <a:gd name="T34" fmla="*/ 294 w 866"/>
              <a:gd name="T35" fmla="*/ 545 h 625"/>
              <a:gd name="T36" fmla="*/ 315 w 866"/>
              <a:gd name="T37" fmla="*/ 543 h 625"/>
              <a:gd name="T38" fmla="*/ 336 w 866"/>
              <a:gd name="T39" fmla="*/ 540 h 625"/>
              <a:gd name="T40" fmla="*/ 345 w 866"/>
              <a:gd name="T41" fmla="*/ 541 h 625"/>
              <a:gd name="T42" fmla="*/ 404 w 866"/>
              <a:gd name="T43" fmla="*/ 568 h 625"/>
              <a:gd name="T44" fmla="*/ 407 w 866"/>
              <a:gd name="T45" fmla="*/ 568 h 625"/>
              <a:gd name="T46" fmla="*/ 421 w 866"/>
              <a:gd name="T47" fmla="*/ 530 h 625"/>
              <a:gd name="T48" fmla="*/ 434 w 866"/>
              <a:gd name="T49" fmla="*/ 524 h 625"/>
              <a:gd name="T50" fmla="*/ 472 w 866"/>
              <a:gd name="T51" fmla="*/ 546 h 625"/>
              <a:gd name="T52" fmla="*/ 527 w 866"/>
              <a:gd name="T53" fmla="*/ 582 h 625"/>
              <a:gd name="T54" fmla="*/ 527 w 866"/>
              <a:gd name="T55" fmla="*/ 625 h 625"/>
              <a:gd name="T56" fmla="*/ 633 w 866"/>
              <a:gd name="T57" fmla="*/ 625 h 625"/>
              <a:gd name="T58" fmla="*/ 634 w 866"/>
              <a:gd name="T59" fmla="*/ 624 h 625"/>
              <a:gd name="T60" fmla="*/ 670 w 866"/>
              <a:gd name="T61" fmla="*/ 607 h 625"/>
              <a:gd name="T62" fmla="*/ 675 w 866"/>
              <a:gd name="T63" fmla="*/ 607 h 625"/>
              <a:gd name="T64" fmla="*/ 702 w 866"/>
              <a:gd name="T65" fmla="*/ 623 h 625"/>
              <a:gd name="T66" fmla="*/ 751 w 866"/>
              <a:gd name="T67" fmla="*/ 567 h 625"/>
              <a:gd name="T68" fmla="*/ 810 w 866"/>
              <a:gd name="T69" fmla="*/ 494 h 625"/>
              <a:gd name="T70" fmla="*/ 856 w 866"/>
              <a:gd name="T71" fmla="*/ 397 h 625"/>
              <a:gd name="T72" fmla="*/ 848 w 866"/>
              <a:gd name="T73" fmla="*/ 342 h 625"/>
              <a:gd name="T74" fmla="*/ 866 w 866"/>
              <a:gd name="T75" fmla="*/ 292 h 625"/>
              <a:gd name="T76" fmla="*/ 862 w 866"/>
              <a:gd name="T77" fmla="*/ 249 h 625"/>
              <a:gd name="T78" fmla="*/ 757 w 866"/>
              <a:gd name="T79" fmla="*/ 102 h 625"/>
              <a:gd name="T80" fmla="*/ 744 w 866"/>
              <a:gd name="T81" fmla="*/ 100 h 625"/>
              <a:gd name="T82" fmla="*/ 694 w 866"/>
              <a:gd name="T83" fmla="*/ 111 h 625"/>
              <a:gd name="T84" fmla="*/ 645 w 866"/>
              <a:gd name="T85" fmla="*/ 121 h 625"/>
              <a:gd name="T86" fmla="*/ 589 w 866"/>
              <a:gd name="T87" fmla="*/ 89 h 625"/>
              <a:gd name="T88" fmla="*/ 580 w 866"/>
              <a:gd name="T89" fmla="*/ 90 h 625"/>
              <a:gd name="T90" fmla="*/ 545 w 866"/>
              <a:gd name="T91" fmla="*/ 14 h 625"/>
              <a:gd name="T92" fmla="*/ 545 w 866"/>
              <a:gd name="T93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66" h="625">
                <a:moveTo>
                  <a:pt x="76" y="58"/>
                </a:moveTo>
                <a:cubicBezTo>
                  <a:pt x="75" y="59"/>
                  <a:pt x="75" y="59"/>
                  <a:pt x="75" y="59"/>
                </a:cubicBezTo>
                <a:cubicBezTo>
                  <a:pt x="75" y="59"/>
                  <a:pt x="75" y="59"/>
                  <a:pt x="75" y="59"/>
                </a:cubicBezTo>
                <a:cubicBezTo>
                  <a:pt x="76" y="58"/>
                  <a:pt x="76" y="58"/>
                  <a:pt x="76" y="58"/>
                </a:cubicBezTo>
                <a:moveTo>
                  <a:pt x="545" y="0"/>
                </a:moveTo>
                <a:cubicBezTo>
                  <a:pt x="118" y="0"/>
                  <a:pt x="118" y="0"/>
                  <a:pt x="118" y="0"/>
                </a:cubicBezTo>
                <a:cubicBezTo>
                  <a:pt x="101" y="17"/>
                  <a:pt x="83" y="34"/>
                  <a:pt x="75" y="59"/>
                </a:cubicBezTo>
                <a:cubicBezTo>
                  <a:pt x="10" y="137"/>
                  <a:pt x="0" y="192"/>
                  <a:pt x="0" y="217"/>
                </a:cubicBezTo>
                <a:cubicBezTo>
                  <a:pt x="0" y="226"/>
                  <a:pt x="1" y="232"/>
                  <a:pt x="3" y="238"/>
                </a:cubicBezTo>
                <a:cubicBezTo>
                  <a:pt x="4" y="239"/>
                  <a:pt x="6" y="240"/>
                  <a:pt x="8" y="241"/>
                </a:cubicBezTo>
                <a:cubicBezTo>
                  <a:pt x="13" y="236"/>
                  <a:pt x="55" y="208"/>
                  <a:pt x="82" y="208"/>
                </a:cubicBezTo>
                <a:cubicBezTo>
                  <a:pt x="89" y="208"/>
                  <a:pt x="95" y="209"/>
                  <a:pt x="100" y="214"/>
                </a:cubicBezTo>
                <a:cubicBezTo>
                  <a:pt x="196" y="353"/>
                  <a:pt x="196" y="353"/>
                  <a:pt x="196" y="353"/>
                </a:cubicBezTo>
                <a:cubicBezTo>
                  <a:pt x="208" y="382"/>
                  <a:pt x="219" y="411"/>
                  <a:pt x="233" y="439"/>
                </a:cubicBezTo>
                <a:cubicBezTo>
                  <a:pt x="276" y="523"/>
                  <a:pt x="276" y="523"/>
                  <a:pt x="275" y="528"/>
                </a:cubicBezTo>
                <a:cubicBezTo>
                  <a:pt x="275" y="532"/>
                  <a:pt x="273" y="536"/>
                  <a:pt x="274" y="540"/>
                </a:cubicBezTo>
                <a:cubicBezTo>
                  <a:pt x="275" y="541"/>
                  <a:pt x="276" y="542"/>
                  <a:pt x="278" y="542"/>
                </a:cubicBezTo>
                <a:cubicBezTo>
                  <a:pt x="283" y="544"/>
                  <a:pt x="289" y="545"/>
                  <a:pt x="294" y="545"/>
                </a:cubicBezTo>
                <a:cubicBezTo>
                  <a:pt x="301" y="545"/>
                  <a:pt x="308" y="544"/>
                  <a:pt x="315" y="543"/>
                </a:cubicBezTo>
                <a:cubicBezTo>
                  <a:pt x="322" y="542"/>
                  <a:pt x="329" y="540"/>
                  <a:pt x="336" y="540"/>
                </a:cubicBezTo>
                <a:cubicBezTo>
                  <a:pt x="339" y="540"/>
                  <a:pt x="342" y="541"/>
                  <a:pt x="345" y="541"/>
                </a:cubicBezTo>
                <a:cubicBezTo>
                  <a:pt x="367" y="545"/>
                  <a:pt x="382" y="568"/>
                  <a:pt x="404" y="568"/>
                </a:cubicBezTo>
                <a:cubicBezTo>
                  <a:pt x="405" y="568"/>
                  <a:pt x="406" y="568"/>
                  <a:pt x="407" y="568"/>
                </a:cubicBezTo>
                <a:cubicBezTo>
                  <a:pt x="424" y="566"/>
                  <a:pt x="416" y="542"/>
                  <a:pt x="421" y="530"/>
                </a:cubicBezTo>
                <a:cubicBezTo>
                  <a:pt x="423" y="526"/>
                  <a:pt x="428" y="524"/>
                  <a:pt x="434" y="524"/>
                </a:cubicBezTo>
                <a:cubicBezTo>
                  <a:pt x="447" y="524"/>
                  <a:pt x="465" y="532"/>
                  <a:pt x="472" y="546"/>
                </a:cubicBezTo>
                <a:cubicBezTo>
                  <a:pt x="485" y="570"/>
                  <a:pt x="514" y="560"/>
                  <a:pt x="527" y="582"/>
                </a:cubicBezTo>
                <a:cubicBezTo>
                  <a:pt x="535" y="596"/>
                  <a:pt x="523" y="611"/>
                  <a:pt x="527" y="625"/>
                </a:cubicBezTo>
                <a:cubicBezTo>
                  <a:pt x="633" y="625"/>
                  <a:pt x="633" y="625"/>
                  <a:pt x="633" y="625"/>
                </a:cubicBezTo>
                <a:cubicBezTo>
                  <a:pt x="633" y="625"/>
                  <a:pt x="634" y="624"/>
                  <a:pt x="634" y="624"/>
                </a:cubicBezTo>
                <a:cubicBezTo>
                  <a:pt x="649" y="612"/>
                  <a:pt x="666" y="607"/>
                  <a:pt x="670" y="607"/>
                </a:cubicBezTo>
                <a:cubicBezTo>
                  <a:pt x="672" y="607"/>
                  <a:pt x="674" y="607"/>
                  <a:pt x="675" y="607"/>
                </a:cubicBezTo>
                <a:cubicBezTo>
                  <a:pt x="682" y="607"/>
                  <a:pt x="685" y="609"/>
                  <a:pt x="702" y="623"/>
                </a:cubicBezTo>
                <a:cubicBezTo>
                  <a:pt x="751" y="567"/>
                  <a:pt x="751" y="567"/>
                  <a:pt x="751" y="567"/>
                </a:cubicBezTo>
                <a:cubicBezTo>
                  <a:pt x="762" y="534"/>
                  <a:pt x="792" y="520"/>
                  <a:pt x="810" y="494"/>
                </a:cubicBezTo>
                <a:cubicBezTo>
                  <a:pt x="810" y="493"/>
                  <a:pt x="855" y="401"/>
                  <a:pt x="856" y="397"/>
                </a:cubicBezTo>
                <a:cubicBezTo>
                  <a:pt x="858" y="378"/>
                  <a:pt x="846" y="361"/>
                  <a:pt x="848" y="342"/>
                </a:cubicBezTo>
                <a:cubicBezTo>
                  <a:pt x="849" y="323"/>
                  <a:pt x="865" y="311"/>
                  <a:pt x="866" y="292"/>
                </a:cubicBezTo>
                <a:cubicBezTo>
                  <a:pt x="866" y="286"/>
                  <a:pt x="862" y="249"/>
                  <a:pt x="862" y="249"/>
                </a:cubicBezTo>
                <a:cubicBezTo>
                  <a:pt x="862" y="248"/>
                  <a:pt x="807" y="112"/>
                  <a:pt x="757" y="102"/>
                </a:cubicBezTo>
                <a:cubicBezTo>
                  <a:pt x="752" y="101"/>
                  <a:pt x="748" y="100"/>
                  <a:pt x="744" y="100"/>
                </a:cubicBezTo>
                <a:cubicBezTo>
                  <a:pt x="727" y="100"/>
                  <a:pt x="711" y="106"/>
                  <a:pt x="694" y="111"/>
                </a:cubicBezTo>
                <a:cubicBezTo>
                  <a:pt x="678" y="116"/>
                  <a:pt x="661" y="121"/>
                  <a:pt x="645" y="121"/>
                </a:cubicBezTo>
                <a:cubicBezTo>
                  <a:pt x="625" y="121"/>
                  <a:pt x="607" y="114"/>
                  <a:pt x="589" y="89"/>
                </a:cubicBezTo>
                <a:cubicBezTo>
                  <a:pt x="586" y="90"/>
                  <a:pt x="583" y="90"/>
                  <a:pt x="580" y="90"/>
                </a:cubicBezTo>
                <a:cubicBezTo>
                  <a:pt x="542" y="90"/>
                  <a:pt x="530" y="64"/>
                  <a:pt x="545" y="14"/>
                </a:cubicBezTo>
                <a:cubicBezTo>
                  <a:pt x="546" y="11"/>
                  <a:pt x="546" y="5"/>
                  <a:pt x="54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5" name="Freeform 41">
            <a:extLst>
              <a:ext uri="{FF2B5EF4-FFF2-40B4-BE49-F238E27FC236}">
                <a16:creationId xmlns:a16="http://schemas.microsoft.com/office/drawing/2014/main" id="{DAC3B9B0-1462-44FD-8BD0-1CEB28079D47}"/>
              </a:ext>
            </a:extLst>
          </p:cNvPr>
          <p:cNvSpPr>
            <a:spLocks/>
          </p:cNvSpPr>
          <p:nvPr userDrawn="1"/>
        </p:nvSpPr>
        <p:spPr bwMode="auto">
          <a:xfrm>
            <a:off x="3754438" y="3343767"/>
            <a:ext cx="608013" cy="1211263"/>
          </a:xfrm>
          <a:custGeom>
            <a:avLst/>
            <a:gdLst>
              <a:gd name="T0" fmla="*/ 228 w 316"/>
              <a:gd name="T1" fmla="*/ 0 h 625"/>
              <a:gd name="T2" fmla="*/ 0 w 316"/>
              <a:gd name="T3" fmla="*/ 0 h 625"/>
              <a:gd name="T4" fmla="*/ 74 w 316"/>
              <a:gd name="T5" fmla="*/ 65 h 625"/>
              <a:gd name="T6" fmla="*/ 81 w 316"/>
              <a:gd name="T7" fmla="*/ 59 h 625"/>
              <a:gd name="T8" fmla="*/ 111 w 316"/>
              <a:gd name="T9" fmla="*/ 103 h 625"/>
              <a:gd name="T10" fmla="*/ 114 w 316"/>
              <a:gd name="T11" fmla="*/ 95 h 625"/>
              <a:gd name="T12" fmla="*/ 123 w 316"/>
              <a:gd name="T13" fmla="*/ 92 h 625"/>
              <a:gd name="T14" fmla="*/ 130 w 316"/>
              <a:gd name="T15" fmla="*/ 98 h 625"/>
              <a:gd name="T16" fmla="*/ 122 w 316"/>
              <a:gd name="T17" fmla="*/ 101 h 625"/>
              <a:gd name="T18" fmla="*/ 118 w 316"/>
              <a:gd name="T19" fmla="*/ 110 h 625"/>
              <a:gd name="T20" fmla="*/ 129 w 316"/>
              <a:gd name="T21" fmla="*/ 125 h 625"/>
              <a:gd name="T22" fmla="*/ 137 w 316"/>
              <a:gd name="T23" fmla="*/ 122 h 625"/>
              <a:gd name="T24" fmla="*/ 139 w 316"/>
              <a:gd name="T25" fmla="*/ 113 h 625"/>
              <a:gd name="T26" fmla="*/ 147 w 316"/>
              <a:gd name="T27" fmla="*/ 113 h 625"/>
              <a:gd name="T28" fmla="*/ 260 w 316"/>
              <a:gd name="T29" fmla="*/ 402 h 625"/>
              <a:gd name="T30" fmla="*/ 269 w 316"/>
              <a:gd name="T31" fmla="*/ 364 h 625"/>
              <a:gd name="T32" fmla="*/ 269 w 316"/>
              <a:gd name="T33" fmla="*/ 413 h 625"/>
              <a:gd name="T34" fmla="*/ 271 w 316"/>
              <a:gd name="T35" fmla="*/ 404 h 625"/>
              <a:gd name="T36" fmla="*/ 279 w 316"/>
              <a:gd name="T37" fmla="*/ 403 h 625"/>
              <a:gd name="T38" fmla="*/ 286 w 316"/>
              <a:gd name="T39" fmla="*/ 372 h 625"/>
              <a:gd name="T40" fmla="*/ 290 w 316"/>
              <a:gd name="T41" fmla="*/ 390 h 625"/>
              <a:gd name="T42" fmla="*/ 298 w 316"/>
              <a:gd name="T43" fmla="*/ 394 h 625"/>
              <a:gd name="T44" fmla="*/ 290 w 316"/>
              <a:gd name="T45" fmla="*/ 625 h 625"/>
              <a:gd name="T46" fmla="*/ 295 w 316"/>
              <a:gd name="T47" fmla="*/ 625 h 625"/>
              <a:gd name="T48" fmla="*/ 304 w 316"/>
              <a:gd name="T49" fmla="*/ 603 h 625"/>
              <a:gd name="T50" fmla="*/ 301 w 316"/>
              <a:gd name="T51" fmla="*/ 625 h 625"/>
              <a:gd name="T52" fmla="*/ 302 w 316"/>
              <a:gd name="T53" fmla="*/ 625 h 625"/>
              <a:gd name="T54" fmla="*/ 305 w 316"/>
              <a:gd name="T55" fmla="*/ 607 h 625"/>
              <a:gd name="T56" fmla="*/ 308 w 316"/>
              <a:gd name="T57" fmla="*/ 582 h 625"/>
              <a:gd name="T58" fmla="*/ 308 w 316"/>
              <a:gd name="T59" fmla="*/ 580 h 625"/>
              <a:gd name="T60" fmla="*/ 296 w 316"/>
              <a:gd name="T61" fmla="*/ 366 h 625"/>
              <a:gd name="T62" fmla="*/ 295 w 316"/>
              <a:gd name="T63" fmla="*/ 386 h 625"/>
              <a:gd name="T64" fmla="*/ 288 w 316"/>
              <a:gd name="T65" fmla="*/ 253 h 625"/>
              <a:gd name="T66" fmla="*/ 228 w 316"/>
              <a:gd name="T67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16" h="625">
                <a:moveTo>
                  <a:pt x="228" y="0"/>
                </a:moveTo>
                <a:cubicBezTo>
                  <a:pt x="0" y="0"/>
                  <a:pt x="0" y="0"/>
                  <a:pt x="0" y="0"/>
                </a:cubicBezTo>
                <a:cubicBezTo>
                  <a:pt x="19" y="28"/>
                  <a:pt x="51" y="60"/>
                  <a:pt x="74" y="65"/>
                </a:cubicBezTo>
                <a:cubicBezTo>
                  <a:pt x="76" y="63"/>
                  <a:pt x="79" y="60"/>
                  <a:pt x="81" y="59"/>
                </a:cubicBezTo>
                <a:cubicBezTo>
                  <a:pt x="100" y="101"/>
                  <a:pt x="100" y="101"/>
                  <a:pt x="111" y="103"/>
                </a:cubicBezTo>
                <a:cubicBezTo>
                  <a:pt x="112" y="100"/>
                  <a:pt x="113" y="97"/>
                  <a:pt x="114" y="95"/>
                </a:cubicBezTo>
                <a:cubicBezTo>
                  <a:pt x="117" y="94"/>
                  <a:pt x="121" y="93"/>
                  <a:pt x="123" y="92"/>
                </a:cubicBezTo>
                <a:cubicBezTo>
                  <a:pt x="125" y="94"/>
                  <a:pt x="128" y="97"/>
                  <a:pt x="130" y="98"/>
                </a:cubicBezTo>
                <a:cubicBezTo>
                  <a:pt x="128" y="99"/>
                  <a:pt x="125" y="101"/>
                  <a:pt x="122" y="101"/>
                </a:cubicBezTo>
                <a:cubicBezTo>
                  <a:pt x="121" y="104"/>
                  <a:pt x="120" y="108"/>
                  <a:pt x="118" y="110"/>
                </a:cubicBezTo>
                <a:cubicBezTo>
                  <a:pt x="120" y="116"/>
                  <a:pt x="125" y="122"/>
                  <a:pt x="129" y="125"/>
                </a:cubicBezTo>
                <a:cubicBezTo>
                  <a:pt x="131" y="124"/>
                  <a:pt x="135" y="123"/>
                  <a:pt x="137" y="122"/>
                </a:cubicBezTo>
                <a:cubicBezTo>
                  <a:pt x="138" y="120"/>
                  <a:pt x="138" y="116"/>
                  <a:pt x="139" y="113"/>
                </a:cubicBezTo>
                <a:cubicBezTo>
                  <a:pt x="141" y="113"/>
                  <a:pt x="145" y="113"/>
                  <a:pt x="147" y="113"/>
                </a:cubicBezTo>
                <a:cubicBezTo>
                  <a:pt x="141" y="158"/>
                  <a:pt x="138" y="178"/>
                  <a:pt x="260" y="402"/>
                </a:cubicBezTo>
                <a:cubicBezTo>
                  <a:pt x="267" y="367"/>
                  <a:pt x="267" y="367"/>
                  <a:pt x="269" y="364"/>
                </a:cubicBezTo>
                <a:cubicBezTo>
                  <a:pt x="271" y="380"/>
                  <a:pt x="262" y="397"/>
                  <a:pt x="269" y="413"/>
                </a:cubicBezTo>
                <a:cubicBezTo>
                  <a:pt x="270" y="411"/>
                  <a:pt x="271" y="407"/>
                  <a:pt x="271" y="404"/>
                </a:cubicBezTo>
                <a:cubicBezTo>
                  <a:pt x="273" y="403"/>
                  <a:pt x="277" y="403"/>
                  <a:pt x="279" y="403"/>
                </a:cubicBezTo>
                <a:cubicBezTo>
                  <a:pt x="283" y="381"/>
                  <a:pt x="283" y="381"/>
                  <a:pt x="286" y="372"/>
                </a:cubicBezTo>
                <a:cubicBezTo>
                  <a:pt x="288" y="377"/>
                  <a:pt x="289" y="385"/>
                  <a:pt x="290" y="390"/>
                </a:cubicBezTo>
                <a:cubicBezTo>
                  <a:pt x="293" y="391"/>
                  <a:pt x="296" y="393"/>
                  <a:pt x="298" y="394"/>
                </a:cubicBezTo>
                <a:cubicBezTo>
                  <a:pt x="316" y="472"/>
                  <a:pt x="271" y="547"/>
                  <a:pt x="290" y="625"/>
                </a:cubicBezTo>
                <a:cubicBezTo>
                  <a:pt x="295" y="625"/>
                  <a:pt x="295" y="625"/>
                  <a:pt x="295" y="625"/>
                </a:cubicBezTo>
                <a:cubicBezTo>
                  <a:pt x="298" y="612"/>
                  <a:pt x="299" y="611"/>
                  <a:pt x="304" y="603"/>
                </a:cubicBezTo>
                <a:cubicBezTo>
                  <a:pt x="304" y="603"/>
                  <a:pt x="303" y="612"/>
                  <a:pt x="301" y="625"/>
                </a:cubicBezTo>
                <a:cubicBezTo>
                  <a:pt x="302" y="625"/>
                  <a:pt x="302" y="625"/>
                  <a:pt x="302" y="625"/>
                </a:cubicBezTo>
                <a:cubicBezTo>
                  <a:pt x="303" y="619"/>
                  <a:pt x="304" y="613"/>
                  <a:pt x="305" y="607"/>
                </a:cubicBezTo>
                <a:cubicBezTo>
                  <a:pt x="308" y="582"/>
                  <a:pt x="308" y="582"/>
                  <a:pt x="308" y="582"/>
                </a:cubicBezTo>
                <a:cubicBezTo>
                  <a:pt x="308" y="580"/>
                  <a:pt x="308" y="580"/>
                  <a:pt x="308" y="580"/>
                </a:cubicBezTo>
                <a:cubicBezTo>
                  <a:pt x="312" y="532"/>
                  <a:pt x="310" y="406"/>
                  <a:pt x="296" y="366"/>
                </a:cubicBezTo>
                <a:cubicBezTo>
                  <a:pt x="296" y="372"/>
                  <a:pt x="296" y="380"/>
                  <a:pt x="295" y="386"/>
                </a:cubicBezTo>
                <a:cubicBezTo>
                  <a:pt x="295" y="385"/>
                  <a:pt x="282" y="340"/>
                  <a:pt x="288" y="253"/>
                </a:cubicBezTo>
                <a:cubicBezTo>
                  <a:pt x="292" y="202"/>
                  <a:pt x="256" y="70"/>
                  <a:pt x="22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Freeform 42">
            <a:extLst>
              <a:ext uri="{FF2B5EF4-FFF2-40B4-BE49-F238E27FC236}">
                <a16:creationId xmlns:a16="http://schemas.microsoft.com/office/drawing/2014/main" id="{BF614B7A-CF35-4B77-9445-82DB950DC479}"/>
              </a:ext>
            </a:extLst>
          </p:cNvPr>
          <p:cNvSpPr>
            <a:spLocks/>
          </p:cNvSpPr>
          <p:nvPr userDrawn="1"/>
        </p:nvSpPr>
        <p:spPr bwMode="auto">
          <a:xfrm>
            <a:off x="4252913" y="4396279"/>
            <a:ext cx="52388" cy="158750"/>
          </a:xfrm>
          <a:custGeom>
            <a:avLst/>
            <a:gdLst>
              <a:gd name="T0" fmla="*/ 4 w 28"/>
              <a:gd name="T1" fmla="*/ 0 h 82"/>
              <a:gd name="T2" fmla="*/ 2 w 28"/>
              <a:gd name="T3" fmla="*/ 3 h 82"/>
              <a:gd name="T4" fmla="*/ 3 w 28"/>
              <a:gd name="T5" fmla="*/ 27 h 82"/>
              <a:gd name="T6" fmla="*/ 8 w 28"/>
              <a:gd name="T7" fmla="*/ 57 h 82"/>
              <a:gd name="T8" fmla="*/ 10 w 28"/>
              <a:gd name="T9" fmla="*/ 73 h 82"/>
              <a:gd name="T10" fmla="*/ 10 w 28"/>
              <a:gd name="T11" fmla="*/ 75 h 82"/>
              <a:gd name="T12" fmla="*/ 12 w 28"/>
              <a:gd name="T13" fmla="*/ 82 h 82"/>
              <a:gd name="T14" fmla="*/ 24 w 28"/>
              <a:gd name="T15" fmla="*/ 82 h 82"/>
              <a:gd name="T16" fmla="*/ 24 w 28"/>
              <a:gd name="T17" fmla="*/ 81 h 82"/>
              <a:gd name="T18" fmla="*/ 22 w 28"/>
              <a:gd name="T19" fmla="*/ 68 h 82"/>
              <a:gd name="T20" fmla="*/ 19 w 28"/>
              <a:gd name="T21" fmla="*/ 68 h 82"/>
              <a:gd name="T22" fmla="*/ 14 w 28"/>
              <a:gd name="T23" fmla="*/ 32 h 82"/>
              <a:gd name="T24" fmla="*/ 11 w 28"/>
              <a:gd name="T25" fmla="*/ 10 h 82"/>
              <a:gd name="T26" fmla="*/ 4 w 28"/>
              <a:gd name="T27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" h="82">
                <a:moveTo>
                  <a:pt x="4" y="0"/>
                </a:moveTo>
                <a:cubicBezTo>
                  <a:pt x="3" y="0"/>
                  <a:pt x="2" y="1"/>
                  <a:pt x="2" y="3"/>
                </a:cubicBezTo>
                <a:cubicBezTo>
                  <a:pt x="1" y="5"/>
                  <a:pt x="0" y="8"/>
                  <a:pt x="3" y="27"/>
                </a:cubicBezTo>
                <a:cubicBezTo>
                  <a:pt x="4" y="37"/>
                  <a:pt x="7" y="47"/>
                  <a:pt x="8" y="57"/>
                </a:cubicBezTo>
                <a:cubicBezTo>
                  <a:pt x="9" y="62"/>
                  <a:pt x="9" y="68"/>
                  <a:pt x="10" y="73"/>
                </a:cubicBezTo>
                <a:cubicBezTo>
                  <a:pt x="10" y="74"/>
                  <a:pt x="10" y="75"/>
                  <a:pt x="10" y="75"/>
                </a:cubicBezTo>
                <a:cubicBezTo>
                  <a:pt x="11" y="79"/>
                  <a:pt x="12" y="81"/>
                  <a:pt x="12" y="82"/>
                </a:cubicBezTo>
                <a:cubicBezTo>
                  <a:pt x="24" y="82"/>
                  <a:pt x="24" y="82"/>
                  <a:pt x="24" y="82"/>
                </a:cubicBezTo>
                <a:cubicBezTo>
                  <a:pt x="24" y="82"/>
                  <a:pt x="24" y="81"/>
                  <a:pt x="24" y="81"/>
                </a:cubicBezTo>
                <a:cubicBezTo>
                  <a:pt x="24" y="81"/>
                  <a:pt x="28" y="68"/>
                  <a:pt x="22" y="68"/>
                </a:cubicBezTo>
                <a:cubicBezTo>
                  <a:pt x="21" y="68"/>
                  <a:pt x="20" y="68"/>
                  <a:pt x="19" y="68"/>
                </a:cubicBezTo>
                <a:cubicBezTo>
                  <a:pt x="19" y="68"/>
                  <a:pt x="11" y="53"/>
                  <a:pt x="14" y="32"/>
                </a:cubicBezTo>
                <a:cubicBezTo>
                  <a:pt x="15" y="27"/>
                  <a:pt x="16" y="22"/>
                  <a:pt x="11" y="10"/>
                </a:cubicBezTo>
                <a:cubicBezTo>
                  <a:pt x="10" y="8"/>
                  <a:pt x="6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7" name="Freeform 43">
            <a:extLst>
              <a:ext uri="{FF2B5EF4-FFF2-40B4-BE49-F238E27FC236}">
                <a16:creationId xmlns:a16="http://schemas.microsoft.com/office/drawing/2014/main" id="{C8AB1BE9-CF80-4773-A5EF-BEE8ABA4B48A}"/>
              </a:ext>
            </a:extLst>
          </p:cNvPr>
          <p:cNvSpPr>
            <a:spLocks/>
          </p:cNvSpPr>
          <p:nvPr userDrawn="1"/>
        </p:nvSpPr>
        <p:spPr bwMode="auto">
          <a:xfrm>
            <a:off x="4216400" y="4312142"/>
            <a:ext cx="55563" cy="76200"/>
          </a:xfrm>
          <a:custGeom>
            <a:avLst/>
            <a:gdLst>
              <a:gd name="T0" fmla="*/ 3 w 29"/>
              <a:gd name="T1" fmla="*/ 0 h 39"/>
              <a:gd name="T2" fmla="*/ 0 w 29"/>
              <a:gd name="T3" fmla="*/ 3 h 39"/>
              <a:gd name="T4" fmla="*/ 0 w 29"/>
              <a:gd name="T5" fmla="*/ 6 h 39"/>
              <a:gd name="T6" fmla="*/ 3 w 29"/>
              <a:gd name="T7" fmla="*/ 15 h 39"/>
              <a:gd name="T8" fmla="*/ 6 w 29"/>
              <a:gd name="T9" fmla="*/ 32 h 39"/>
              <a:gd name="T10" fmla="*/ 8 w 29"/>
              <a:gd name="T11" fmla="*/ 36 h 39"/>
              <a:gd name="T12" fmla="*/ 13 w 29"/>
              <a:gd name="T13" fmla="*/ 39 h 39"/>
              <a:gd name="T14" fmla="*/ 15 w 29"/>
              <a:gd name="T15" fmla="*/ 38 h 39"/>
              <a:gd name="T16" fmla="*/ 18 w 29"/>
              <a:gd name="T17" fmla="*/ 33 h 39"/>
              <a:gd name="T18" fmla="*/ 18 w 29"/>
              <a:gd name="T19" fmla="*/ 26 h 39"/>
              <a:gd name="T20" fmla="*/ 20 w 29"/>
              <a:gd name="T21" fmla="*/ 18 h 39"/>
              <a:gd name="T22" fmla="*/ 23 w 29"/>
              <a:gd name="T23" fmla="*/ 24 h 39"/>
              <a:gd name="T24" fmla="*/ 26 w 29"/>
              <a:gd name="T25" fmla="*/ 29 h 39"/>
              <a:gd name="T26" fmla="*/ 26 w 29"/>
              <a:gd name="T27" fmla="*/ 29 h 39"/>
              <a:gd name="T28" fmla="*/ 26 w 29"/>
              <a:gd name="T29" fmla="*/ 18 h 39"/>
              <a:gd name="T30" fmla="*/ 23 w 29"/>
              <a:gd name="T31" fmla="*/ 14 h 39"/>
              <a:gd name="T32" fmla="*/ 22 w 29"/>
              <a:gd name="T33" fmla="*/ 14 h 39"/>
              <a:gd name="T34" fmla="*/ 21 w 29"/>
              <a:gd name="T35" fmla="*/ 14 h 39"/>
              <a:gd name="T36" fmla="*/ 19 w 29"/>
              <a:gd name="T37" fmla="*/ 13 h 39"/>
              <a:gd name="T38" fmla="*/ 17 w 29"/>
              <a:gd name="T39" fmla="*/ 5 h 39"/>
              <a:gd name="T40" fmla="*/ 15 w 29"/>
              <a:gd name="T41" fmla="*/ 3 h 39"/>
              <a:gd name="T42" fmla="*/ 15 w 29"/>
              <a:gd name="T43" fmla="*/ 3 h 39"/>
              <a:gd name="T44" fmla="*/ 12 w 29"/>
              <a:gd name="T45" fmla="*/ 4 h 39"/>
              <a:gd name="T46" fmla="*/ 10 w 29"/>
              <a:gd name="T47" fmla="*/ 4 h 39"/>
              <a:gd name="T48" fmla="*/ 9 w 29"/>
              <a:gd name="T49" fmla="*/ 4 h 39"/>
              <a:gd name="T50" fmla="*/ 4 w 29"/>
              <a:gd name="T51" fmla="*/ 0 h 39"/>
              <a:gd name="T52" fmla="*/ 3 w 29"/>
              <a:gd name="T53" fmla="*/ 0 h 39"/>
              <a:gd name="T54" fmla="*/ 3 w 29"/>
              <a:gd name="T55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9" h="39">
                <a:moveTo>
                  <a:pt x="3" y="0"/>
                </a:moveTo>
                <a:cubicBezTo>
                  <a:pt x="3" y="0"/>
                  <a:pt x="1" y="0"/>
                  <a:pt x="0" y="3"/>
                </a:cubicBezTo>
                <a:cubicBezTo>
                  <a:pt x="0" y="4"/>
                  <a:pt x="0" y="5"/>
                  <a:pt x="0" y="6"/>
                </a:cubicBezTo>
                <a:cubicBezTo>
                  <a:pt x="1" y="9"/>
                  <a:pt x="2" y="12"/>
                  <a:pt x="3" y="15"/>
                </a:cubicBezTo>
                <a:cubicBezTo>
                  <a:pt x="4" y="21"/>
                  <a:pt x="4" y="26"/>
                  <a:pt x="6" y="32"/>
                </a:cubicBezTo>
                <a:cubicBezTo>
                  <a:pt x="6" y="34"/>
                  <a:pt x="6" y="35"/>
                  <a:pt x="8" y="36"/>
                </a:cubicBezTo>
                <a:cubicBezTo>
                  <a:pt x="10" y="38"/>
                  <a:pt x="12" y="39"/>
                  <a:pt x="13" y="39"/>
                </a:cubicBezTo>
                <a:cubicBezTo>
                  <a:pt x="14" y="39"/>
                  <a:pt x="15" y="39"/>
                  <a:pt x="15" y="38"/>
                </a:cubicBezTo>
                <a:cubicBezTo>
                  <a:pt x="17" y="36"/>
                  <a:pt x="18" y="33"/>
                  <a:pt x="18" y="33"/>
                </a:cubicBezTo>
                <a:cubicBezTo>
                  <a:pt x="19" y="31"/>
                  <a:pt x="18" y="28"/>
                  <a:pt x="18" y="26"/>
                </a:cubicBezTo>
                <a:cubicBezTo>
                  <a:pt x="18" y="26"/>
                  <a:pt x="18" y="18"/>
                  <a:pt x="20" y="18"/>
                </a:cubicBezTo>
                <a:cubicBezTo>
                  <a:pt x="21" y="18"/>
                  <a:pt x="22" y="20"/>
                  <a:pt x="23" y="24"/>
                </a:cubicBezTo>
                <a:cubicBezTo>
                  <a:pt x="24" y="26"/>
                  <a:pt x="25" y="28"/>
                  <a:pt x="26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29" y="29"/>
                  <a:pt x="26" y="18"/>
                  <a:pt x="26" y="18"/>
                </a:cubicBezTo>
                <a:cubicBezTo>
                  <a:pt x="25" y="15"/>
                  <a:pt x="24" y="14"/>
                  <a:pt x="23" y="14"/>
                </a:cubicBezTo>
                <a:cubicBezTo>
                  <a:pt x="23" y="14"/>
                  <a:pt x="22" y="14"/>
                  <a:pt x="22" y="14"/>
                </a:cubicBezTo>
                <a:cubicBezTo>
                  <a:pt x="22" y="14"/>
                  <a:pt x="22" y="14"/>
                  <a:pt x="21" y="14"/>
                </a:cubicBezTo>
                <a:cubicBezTo>
                  <a:pt x="20" y="14"/>
                  <a:pt x="20" y="14"/>
                  <a:pt x="19" y="13"/>
                </a:cubicBezTo>
                <a:cubicBezTo>
                  <a:pt x="18" y="11"/>
                  <a:pt x="18" y="7"/>
                  <a:pt x="17" y="5"/>
                </a:cubicBezTo>
                <a:cubicBezTo>
                  <a:pt x="16" y="3"/>
                  <a:pt x="16" y="3"/>
                  <a:pt x="15" y="3"/>
                </a:cubicBezTo>
                <a:cubicBezTo>
                  <a:pt x="15" y="3"/>
                  <a:pt x="15" y="3"/>
                  <a:pt x="15" y="3"/>
                </a:cubicBezTo>
                <a:cubicBezTo>
                  <a:pt x="14" y="3"/>
                  <a:pt x="13" y="3"/>
                  <a:pt x="12" y="4"/>
                </a:cubicBezTo>
                <a:cubicBezTo>
                  <a:pt x="12" y="4"/>
                  <a:pt x="11" y="4"/>
                  <a:pt x="10" y="4"/>
                </a:cubicBezTo>
                <a:cubicBezTo>
                  <a:pt x="10" y="4"/>
                  <a:pt x="9" y="4"/>
                  <a:pt x="9" y="4"/>
                </a:cubicBezTo>
                <a:cubicBezTo>
                  <a:pt x="7" y="3"/>
                  <a:pt x="6" y="1"/>
                  <a:pt x="4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Freeform 44">
            <a:extLst>
              <a:ext uri="{FF2B5EF4-FFF2-40B4-BE49-F238E27FC236}">
                <a16:creationId xmlns:a16="http://schemas.microsoft.com/office/drawing/2014/main" id="{EAEF90D7-FC61-4494-A6C9-7B01DB2A4D27}"/>
              </a:ext>
            </a:extLst>
          </p:cNvPr>
          <p:cNvSpPr>
            <a:spLocks/>
          </p:cNvSpPr>
          <p:nvPr userDrawn="1"/>
        </p:nvSpPr>
        <p:spPr bwMode="auto">
          <a:xfrm>
            <a:off x="4276725" y="4355004"/>
            <a:ext cx="14288" cy="41275"/>
          </a:xfrm>
          <a:custGeom>
            <a:avLst/>
            <a:gdLst>
              <a:gd name="T0" fmla="*/ 2 w 7"/>
              <a:gd name="T1" fmla="*/ 0 h 21"/>
              <a:gd name="T2" fmla="*/ 1 w 7"/>
              <a:gd name="T3" fmla="*/ 2 h 21"/>
              <a:gd name="T4" fmla="*/ 3 w 7"/>
              <a:gd name="T5" fmla="*/ 20 h 21"/>
              <a:gd name="T6" fmla="*/ 4 w 7"/>
              <a:gd name="T7" fmla="*/ 21 h 21"/>
              <a:gd name="T8" fmla="*/ 7 w 7"/>
              <a:gd name="T9" fmla="*/ 18 h 21"/>
              <a:gd name="T10" fmla="*/ 4 w 7"/>
              <a:gd name="T11" fmla="*/ 2 h 21"/>
              <a:gd name="T12" fmla="*/ 2 w 7"/>
              <a:gd name="T1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21">
                <a:moveTo>
                  <a:pt x="2" y="0"/>
                </a:moveTo>
                <a:cubicBezTo>
                  <a:pt x="2" y="0"/>
                  <a:pt x="1" y="1"/>
                  <a:pt x="1" y="2"/>
                </a:cubicBezTo>
                <a:cubicBezTo>
                  <a:pt x="0" y="6"/>
                  <a:pt x="2" y="18"/>
                  <a:pt x="3" y="20"/>
                </a:cubicBezTo>
                <a:cubicBezTo>
                  <a:pt x="4" y="20"/>
                  <a:pt x="4" y="21"/>
                  <a:pt x="4" y="21"/>
                </a:cubicBezTo>
                <a:cubicBezTo>
                  <a:pt x="5" y="21"/>
                  <a:pt x="6" y="20"/>
                  <a:pt x="7" y="18"/>
                </a:cubicBezTo>
                <a:cubicBezTo>
                  <a:pt x="7" y="15"/>
                  <a:pt x="6" y="6"/>
                  <a:pt x="4" y="2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Freeform 45">
            <a:extLst>
              <a:ext uri="{FF2B5EF4-FFF2-40B4-BE49-F238E27FC236}">
                <a16:creationId xmlns:a16="http://schemas.microsoft.com/office/drawing/2014/main" id="{22336D5E-BFB2-4A23-B953-E72E83EC2728}"/>
              </a:ext>
            </a:extLst>
          </p:cNvPr>
          <p:cNvSpPr>
            <a:spLocks/>
          </p:cNvSpPr>
          <p:nvPr userDrawn="1"/>
        </p:nvSpPr>
        <p:spPr bwMode="auto">
          <a:xfrm>
            <a:off x="4298950" y="4443904"/>
            <a:ext cx="4763" cy="14288"/>
          </a:xfrm>
          <a:custGeom>
            <a:avLst/>
            <a:gdLst>
              <a:gd name="T0" fmla="*/ 2 w 3"/>
              <a:gd name="T1" fmla="*/ 0 h 7"/>
              <a:gd name="T2" fmla="*/ 1 w 3"/>
              <a:gd name="T3" fmla="*/ 1 h 7"/>
              <a:gd name="T4" fmla="*/ 1 w 3"/>
              <a:gd name="T5" fmla="*/ 2 h 7"/>
              <a:gd name="T6" fmla="*/ 1 w 3"/>
              <a:gd name="T7" fmla="*/ 7 h 7"/>
              <a:gd name="T8" fmla="*/ 2 w 3"/>
              <a:gd name="T9" fmla="*/ 7 h 7"/>
              <a:gd name="T10" fmla="*/ 2 w 3"/>
              <a:gd name="T11" fmla="*/ 7 h 7"/>
              <a:gd name="T12" fmla="*/ 2 w 3"/>
              <a:gd name="T13" fmla="*/ 0 h 7"/>
              <a:gd name="T14" fmla="*/ 2 w 3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7">
                <a:moveTo>
                  <a:pt x="2" y="0"/>
                </a:moveTo>
                <a:cubicBezTo>
                  <a:pt x="2" y="0"/>
                  <a:pt x="1" y="0"/>
                  <a:pt x="1" y="1"/>
                </a:cubicBezTo>
                <a:cubicBezTo>
                  <a:pt x="1" y="1"/>
                  <a:pt x="1" y="1"/>
                  <a:pt x="1" y="2"/>
                </a:cubicBezTo>
                <a:cubicBezTo>
                  <a:pt x="1" y="2"/>
                  <a:pt x="0" y="5"/>
                  <a:pt x="1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3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46">
            <a:extLst>
              <a:ext uri="{FF2B5EF4-FFF2-40B4-BE49-F238E27FC236}">
                <a16:creationId xmlns:a16="http://schemas.microsoft.com/office/drawing/2014/main" id="{5EC5DBE3-7C67-4576-B558-90A149604511}"/>
              </a:ext>
            </a:extLst>
          </p:cNvPr>
          <p:cNvSpPr>
            <a:spLocks/>
          </p:cNvSpPr>
          <p:nvPr userDrawn="1"/>
        </p:nvSpPr>
        <p:spPr bwMode="auto">
          <a:xfrm>
            <a:off x="4233863" y="4537567"/>
            <a:ext cx="4763" cy="17463"/>
          </a:xfrm>
          <a:custGeom>
            <a:avLst/>
            <a:gdLst>
              <a:gd name="T0" fmla="*/ 2 w 3"/>
              <a:gd name="T1" fmla="*/ 0 h 9"/>
              <a:gd name="T2" fmla="*/ 0 w 3"/>
              <a:gd name="T3" fmla="*/ 4 h 9"/>
              <a:gd name="T4" fmla="*/ 1 w 3"/>
              <a:gd name="T5" fmla="*/ 9 h 9"/>
              <a:gd name="T6" fmla="*/ 2 w 3"/>
              <a:gd name="T7" fmla="*/ 9 h 9"/>
              <a:gd name="T8" fmla="*/ 2 w 3"/>
              <a:gd name="T9" fmla="*/ 0 h 9"/>
              <a:gd name="T10" fmla="*/ 2 w 3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9">
                <a:moveTo>
                  <a:pt x="2" y="0"/>
                </a:moveTo>
                <a:cubicBezTo>
                  <a:pt x="2" y="0"/>
                  <a:pt x="1" y="2"/>
                  <a:pt x="0" y="4"/>
                </a:cubicBezTo>
                <a:cubicBezTo>
                  <a:pt x="0" y="7"/>
                  <a:pt x="0" y="7"/>
                  <a:pt x="1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Freeform 47">
            <a:extLst>
              <a:ext uri="{FF2B5EF4-FFF2-40B4-BE49-F238E27FC236}">
                <a16:creationId xmlns:a16="http://schemas.microsoft.com/office/drawing/2014/main" id="{7B7718C2-A152-4C59-A8BB-4F6C8630FBAA}"/>
              </a:ext>
            </a:extLst>
          </p:cNvPr>
          <p:cNvSpPr>
            <a:spLocks/>
          </p:cNvSpPr>
          <p:nvPr userDrawn="1"/>
        </p:nvSpPr>
        <p:spPr bwMode="auto">
          <a:xfrm>
            <a:off x="4237038" y="4504229"/>
            <a:ext cx="7938" cy="17463"/>
          </a:xfrm>
          <a:custGeom>
            <a:avLst/>
            <a:gdLst>
              <a:gd name="T0" fmla="*/ 2 w 4"/>
              <a:gd name="T1" fmla="*/ 0 h 9"/>
              <a:gd name="T2" fmla="*/ 1 w 4"/>
              <a:gd name="T3" fmla="*/ 3 h 9"/>
              <a:gd name="T4" fmla="*/ 2 w 4"/>
              <a:gd name="T5" fmla="*/ 8 h 9"/>
              <a:gd name="T6" fmla="*/ 2 w 4"/>
              <a:gd name="T7" fmla="*/ 8 h 9"/>
              <a:gd name="T8" fmla="*/ 2 w 4"/>
              <a:gd name="T9" fmla="*/ 9 h 9"/>
              <a:gd name="T10" fmla="*/ 2 w 4"/>
              <a:gd name="T11" fmla="*/ 9 h 9"/>
              <a:gd name="T12" fmla="*/ 3 w 4"/>
              <a:gd name="T13" fmla="*/ 1 h 9"/>
              <a:gd name="T14" fmla="*/ 2 w 4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9">
                <a:moveTo>
                  <a:pt x="2" y="0"/>
                </a:moveTo>
                <a:cubicBezTo>
                  <a:pt x="2" y="0"/>
                  <a:pt x="1" y="1"/>
                  <a:pt x="1" y="3"/>
                </a:cubicBezTo>
                <a:cubicBezTo>
                  <a:pt x="0" y="6"/>
                  <a:pt x="1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3" y="9"/>
                  <a:pt x="4" y="3"/>
                  <a:pt x="3" y="1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48">
            <a:extLst>
              <a:ext uri="{FF2B5EF4-FFF2-40B4-BE49-F238E27FC236}">
                <a16:creationId xmlns:a16="http://schemas.microsoft.com/office/drawing/2014/main" id="{E7BA0899-5CE2-4309-B3FD-96E264E302D4}"/>
              </a:ext>
            </a:extLst>
          </p:cNvPr>
          <p:cNvSpPr>
            <a:spLocks/>
          </p:cNvSpPr>
          <p:nvPr userDrawn="1"/>
        </p:nvSpPr>
        <p:spPr bwMode="auto">
          <a:xfrm>
            <a:off x="4238625" y="4451842"/>
            <a:ext cx="11113" cy="23813"/>
          </a:xfrm>
          <a:custGeom>
            <a:avLst/>
            <a:gdLst>
              <a:gd name="T0" fmla="*/ 2 w 6"/>
              <a:gd name="T1" fmla="*/ 0 h 12"/>
              <a:gd name="T2" fmla="*/ 2 w 6"/>
              <a:gd name="T3" fmla="*/ 0 h 12"/>
              <a:gd name="T4" fmla="*/ 1 w 6"/>
              <a:gd name="T5" fmla="*/ 3 h 12"/>
              <a:gd name="T6" fmla="*/ 2 w 6"/>
              <a:gd name="T7" fmla="*/ 12 h 12"/>
              <a:gd name="T8" fmla="*/ 2 w 6"/>
              <a:gd name="T9" fmla="*/ 12 h 12"/>
              <a:gd name="T10" fmla="*/ 2 w 6"/>
              <a:gd name="T11" fmla="*/ 12 h 12"/>
              <a:gd name="T12" fmla="*/ 3 w 6"/>
              <a:gd name="T13" fmla="*/ 11 h 12"/>
              <a:gd name="T14" fmla="*/ 5 w 6"/>
              <a:gd name="T15" fmla="*/ 10 h 12"/>
              <a:gd name="T16" fmla="*/ 5 w 6"/>
              <a:gd name="T17" fmla="*/ 2 h 12"/>
              <a:gd name="T18" fmla="*/ 2 w 6"/>
              <a:gd name="T19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" h="12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1"/>
                  <a:pt x="1" y="1"/>
                  <a:pt x="1" y="3"/>
                </a:cubicBezTo>
                <a:cubicBezTo>
                  <a:pt x="0" y="6"/>
                  <a:pt x="0" y="11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0"/>
                  <a:pt x="5" y="10"/>
                  <a:pt x="5" y="10"/>
                </a:cubicBezTo>
                <a:cubicBezTo>
                  <a:pt x="6" y="8"/>
                  <a:pt x="6" y="3"/>
                  <a:pt x="5" y="2"/>
                </a:cubicBezTo>
                <a:cubicBezTo>
                  <a:pt x="4" y="1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Freeform 49">
            <a:extLst>
              <a:ext uri="{FF2B5EF4-FFF2-40B4-BE49-F238E27FC236}">
                <a16:creationId xmlns:a16="http://schemas.microsoft.com/office/drawing/2014/main" id="{3EFFEA2A-8512-47AA-885A-50EB84AA9BF3}"/>
              </a:ext>
            </a:extLst>
          </p:cNvPr>
          <p:cNvSpPr>
            <a:spLocks/>
          </p:cNvSpPr>
          <p:nvPr userDrawn="1"/>
        </p:nvSpPr>
        <p:spPr bwMode="auto">
          <a:xfrm>
            <a:off x="4219575" y="4455017"/>
            <a:ext cx="19050" cy="28575"/>
          </a:xfrm>
          <a:custGeom>
            <a:avLst/>
            <a:gdLst>
              <a:gd name="T0" fmla="*/ 4 w 10"/>
              <a:gd name="T1" fmla="*/ 0 h 14"/>
              <a:gd name="T2" fmla="*/ 1 w 10"/>
              <a:gd name="T3" fmla="*/ 4 h 14"/>
              <a:gd name="T4" fmla="*/ 2 w 10"/>
              <a:gd name="T5" fmla="*/ 13 h 14"/>
              <a:gd name="T6" fmla="*/ 3 w 10"/>
              <a:gd name="T7" fmla="*/ 14 h 14"/>
              <a:gd name="T8" fmla="*/ 4 w 10"/>
              <a:gd name="T9" fmla="*/ 14 h 14"/>
              <a:gd name="T10" fmla="*/ 6 w 10"/>
              <a:gd name="T11" fmla="*/ 2 h 14"/>
              <a:gd name="T12" fmla="*/ 4 w 10"/>
              <a:gd name="T13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" h="14">
                <a:moveTo>
                  <a:pt x="4" y="0"/>
                </a:moveTo>
                <a:cubicBezTo>
                  <a:pt x="3" y="0"/>
                  <a:pt x="2" y="1"/>
                  <a:pt x="1" y="4"/>
                </a:cubicBezTo>
                <a:cubicBezTo>
                  <a:pt x="0" y="7"/>
                  <a:pt x="0" y="11"/>
                  <a:pt x="2" y="13"/>
                </a:cubicBezTo>
                <a:cubicBezTo>
                  <a:pt x="2" y="14"/>
                  <a:pt x="3" y="14"/>
                  <a:pt x="3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8" y="14"/>
                  <a:pt x="10" y="8"/>
                  <a:pt x="6" y="2"/>
                </a:cubicBezTo>
                <a:cubicBezTo>
                  <a:pt x="6" y="0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50">
            <a:extLst>
              <a:ext uri="{FF2B5EF4-FFF2-40B4-BE49-F238E27FC236}">
                <a16:creationId xmlns:a16="http://schemas.microsoft.com/office/drawing/2014/main" id="{1076F10C-B8AD-4759-B274-D29A32EA2605}"/>
              </a:ext>
            </a:extLst>
          </p:cNvPr>
          <p:cNvSpPr>
            <a:spLocks/>
          </p:cNvSpPr>
          <p:nvPr userDrawn="1"/>
        </p:nvSpPr>
        <p:spPr bwMode="auto">
          <a:xfrm>
            <a:off x="4244975" y="4124817"/>
            <a:ext cx="9525" cy="28575"/>
          </a:xfrm>
          <a:custGeom>
            <a:avLst/>
            <a:gdLst>
              <a:gd name="T0" fmla="*/ 1 w 5"/>
              <a:gd name="T1" fmla="*/ 0 h 15"/>
              <a:gd name="T2" fmla="*/ 1 w 5"/>
              <a:gd name="T3" fmla="*/ 2 h 15"/>
              <a:gd name="T4" fmla="*/ 3 w 5"/>
              <a:gd name="T5" fmla="*/ 15 h 15"/>
              <a:gd name="T6" fmla="*/ 3 w 5"/>
              <a:gd name="T7" fmla="*/ 15 h 15"/>
              <a:gd name="T8" fmla="*/ 3 w 5"/>
              <a:gd name="T9" fmla="*/ 15 h 15"/>
              <a:gd name="T10" fmla="*/ 2 w 5"/>
              <a:gd name="T11" fmla="*/ 1 h 15"/>
              <a:gd name="T12" fmla="*/ 1 w 5"/>
              <a:gd name="T13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5">
                <a:moveTo>
                  <a:pt x="1" y="0"/>
                </a:moveTo>
                <a:cubicBezTo>
                  <a:pt x="1" y="0"/>
                  <a:pt x="1" y="0"/>
                  <a:pt x="1" y="2"/>
                </a:cubicBezTo>
                <a:cubicBezTo>
                  <a:pt x="0" y="5"/>
                  <a:pt x="2" y="13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5" y="15"/>
                  <a:pt x="5" y="5"/>
                  <a:pt x="2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51">
            <a:extLst>
              <a:ext uri="{FF2B5EF4-FFF2-40B4-BE49-F238E27FC236}">
                <a16:creationId xmlns:a16="http://schemas.microsoft.com/office/drawing/2014/main" id="{09CA419A-C0DF-4921-9EF0-DBAF987867B6}"/>
              </a:ext>
            </a:extLst>
          </p:cNvPr>
          <p:cNvSpPr>
            <a:spLocks/>
          </p:cNvSpPr>
          <p:nvPr userDrawn="1"/>
        </p:nvSpPr>
        <p:spPr bwMode="auto">
          <a:xfrm>
            <a:off x="4235450" y="4110529"/>
            <a:ext cx="7938" cy="31750"/>
          </a:xfrm>
          <a:custGeom>
            <a:avLst/>
            <a:gdLst>
              <a:gd name="T0" fmla="*/ 1 w 4"/>
              <a:gd name="T1" fmla="*/ 0 h 16"/>
              <a:gd name="T2" fmla="*/ 0 w 4"/>
              <a:gd name="T3" fmla="*/ 4 h 16"/>
              <a:gd name="T4" fmla="*/ 2 w 4"/>
              <a:gd name="T5" fmla="*/ 16 h 16"/>
              <a:gd name="T6" fmla="*/ 2 w 4"/>
              <a:gd name="T7" fmla="*/ 16 h 16"/>
              <a:gd name="T8" fmla="*/ 2 w 4"/>
              <a:gd name="T9" fmla="*/ 16 h 16"/>
              <a:gd name="T10" fmla="*/ 2 w 4"/>
              <a:gd name="T11" fmla="*/ 0 h 16"/>
              <a:gd name="T12" fmla="*/ 1 w 4"/>
              <a:gd name="T13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6">
                <a:moveTo>
                  <a:pt x="1" y="0"/>
                </a:moveTo>
                <a:cubicBezTo>
                  <a:pt x="0" y="0"/>
                  <a:pt x="0" y="3"/>
                  <a:pt x="0" y="4"/>
                </a:cubicBezTo>
                <a:cubicBezTo>
                  <a:pt x="0" y="9"/>
                  <a:pt x="1" y="15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4" y="16"/>
                  <a:pt x="4" y="3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52">
            <a:extLst>
              <a:ext uri="{FF2B5EF4-FFF2-40B4-BE49-F238E27FC236}">
                <a16:creationId xmlns:a16="http://schemas.microsoft.com/office/drawing/2014/main" id="{ADCA74E7-35A4-4BC0-8896-90F55D65A87B}"/>
              </a:ext>
            </a:extLst>
          </p:cNvPr>
          <p:cNvSpPr>
            <a:spLocks/>
          </p:cNvSpPr>
          <p:nvPr userDrawn="1"/>
        </p:nvSpPr>
        <p:spPr bwMode="auto">
          <a:xfrm>
            <a:off x="4164013" y="3978767"/>
            <a:ext cx="17463" cy="41275"/>
          </a:xfrm>
          <a:custGeom>
            <a:avLst/>
            <a:gdLst>
              <a:gd name="T0" fmla="*/ 2 w 9"/>
              <a:gd name="T1" fmla="*/ 0 h 21"/>
              <a:gd name="T2" fmla="*/ 2 w 9"/>
              <a:gd name="T3" fmla="*/ 0 h 21"/>
              <a:gd name="T4" fmla="*/ 1 w 9"/>
              <a:gd name="T5" fmla="*/ 2 h 21"/>
              <a:gd name="T6" fmla="*/ 1 w 9"/>
              <a:gd name="T7" fmla="*/ 2 h 21"/>
              <a:gd name="T8" fmla="*/ 1 w 9"/>
              <a:gd name="T9" fmla="*/ 6 h 21"/>
              <a:gd name="T10" fmla="*/ 0 w 9"/>
              <a:gd name="T11" fmla="*/ 8 h 21"/>
              <a:gd name="T12" fmla="*/ 1 w 9"/>
              <a:gd name="T13" fmla="*/ 16 h 21"/>
              <a:gd name="T14" fmla="*/ 3 w 9"/>
              <a:gd name="T15" fmla="*/ 19 h 21"/>
              <a:gd name="T16" fmla="*/ 7 w 9"/>
              <a:gd name="T17" fmla="*/ 21 h 21"/>
              <a:gd name="T18" fmla="*/ 7 w 9"/>
              <a:gd name="T19" fmla="*/ 21 h 21"/>
              <a:gd name="T20" fmla="*/ 7 w 9"/>
              <a:gd name="T21" fmla="*/ 19 h 21"/>
              <a:gd name="T22" fmla="*/ 7 w 9"/>
              <a:gd name="T23" fmla="*/ 17 h 21"/>
              <a:gd name="T24" fmla="*/ 8 w 9"/>
              <a:gd name="T25" fmla="*/ 13 h 21"/>
              <a:gd name="T26" fmla="*/ 8 w 9"/>
              <a:gd name="T27" fmla="*/ 12 h 21"/>
              <a:gd name="T28" fmla="*/ 8 w 9"/>
              <a:gd name="T29" fmla="*/ 6 h 21"/>
              <a:gd name="T30" fmla="*/ 6 w 9"/>
              <a:gd name="T31" fmla="*/ 4 h 21"/>
              <a:gd name="T32" fmla="*/ 4 w 9"/>
              <a:gd name="T33" fmla="*/ 1 h 21"/>
              <a:gd name="T34" fmla="*/ 4 w 9"/>
              <a:gd name="T35" fmla="*/ 1 h 21"/>
              <a:gd name="T36" fmla="*/ 2 w 9"/>
              <a:gd name="T3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" h="21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1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3"/>
                  <a:pt x="1" y="5"/>
                  <a:pt x="1" y="6"/>
                </a:cubicBezTo>
                <a:cubicBezTo>
                  <a:pt x="1" y="7"/>
                  <a:pt x="0" y="7"/>
                  <a:pt x="0" y="8"/>
                </a:cubicBezTo>
                <a:cubicBezTo>
                  <a:pt x="0" y="9"/>
                  <a:pt x="0" y="14"/>
                  <a:pt x="1" y="16"/>
                </a:cubicBezTo>
                <a:cubicBezTo>
                  <a:pt x="1" y="18"/>
                  <a:pt x="2" y="18"/>
                  <a:pt x="3" y="19"/>
                </a:cubicBezTo>
                <a:cubicBezTo>
                  <a:pt x="4" y="19"/>
                  <a:pt x="5" y="20"/>
                  <a:pt x="7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7" y="19"/>
                </a:cubicBezTo>
                <a:cubicBezTo>
                  <a:pt x="7" y="18"/>
                  <a:pt x="7" y="18"/>
                  <a:pt x="7" y="17"/>
                </a:cubicBezTo>
                <a:cubicBezTo>
                  <a:pt x="7" y="16"/>
                  <a:pt x="8" y="15"/>
                  <a:pt x="8" y="13"/>
                </a:cubicBezTo>
                <a:cubicBezTo>
                  <a:pt x="8" y="12"/>
                  <a:pt x="8" y="12"/>
                  <a:pt x="8" y="12"/>
                </a:cubicBezTo>
                <a:cubicBezTo>
                  <a:pt x="9" y="7"/>
                  <a:pt x="8" y="6"/>
                  <a:pt x="8" y="6"/>
                </a:cubicBezTo>
                <a:cubicBezTo>
                  <a:pt x="7" y="5"/>
                  <a:pt x="7" y="4"/>
                  <a:pt x="6" y="4"/>
                </a:cubicBezTo>
                <a:cubicBezTo>
                  <a:pt x="5" y="3"/>
                  <a:pt x="5" y="2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Freeform 53">
            <a:extLst>
              <a:ext uri="{FF2B5EF4-FFF2-40B4-BE49-F238E27FC236}">
                <a16:creationId xmlns:a16="http://schemas.microsoft.com/office/drawing/2014/main" id="{B9046B18-3537-4396-902F-F5B8DAF34B6E}"/>
              </a:ext>
            </a:extLst>
          </p:cNvPr>
          <p:cNvSpPr>
            <a:spLocks/>
          </p:cNvSpPr>
          <p:nvPr userDrawn="1"/>
        </p:nvSpPr>
        <p:spPr bwMode="auto">
          <a:xfrm>
            <a:off x="4154488" y="4010517"/>
            <a:ext cx="9525" cy="20638"/>
          </a:xfrm>
          <a:custGeom>
            <a:avLst/>
            <a:gdLst>
              <a:gd name="T0" fmla="*/ 1 w 5"/>
              <a:gd name="T1" fmla="*/ 0 h 11"/>
              <a:gd name="T2" fmla="*/ 0 w 5"/>
              <a:gd name="T3" fmla="*/ 3 h 11"/>
              <a:gd name="T4" fmla="*/ 1 w 5"/>
              <a:gd name="T5" fmla="*/ 10 h 11"/>
              <a:gd name="T6" fmla="*/ 2 w 5"/>
              <a:gd name="T7" fmla="*/ 11 h 11"/>
              <a:gd name="T8" fmla="*/ 3 w 5"/>
              <a:gd name="T9" fmla="*/ 11 h 11"/>
              <a:gd name="T10" fmla="*/ 4 w 5"/>
              <a:gd name="T11" fmla="*/ 11 h 11"/>
              <a:gd name="T12" fmla="*/ 3 w 5"/>
              <a:gd name="T13" fmla="*/ 1 h 11"/>
              <a:gd name="T14" fmla="*/ 1 w 5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1">
                <a:moveTo>
                  <a:pt x="1" y="0"/>
                </a:moveTo>
                <a:cubicBezTo>
                  <a:pt x="1" y="0"/>
                  <a:pt x="0" y="1"/>
                  <a:pt x="0" y="3"/>
                </a:cubicBezTo>
                <a:cubicBezTo>
                  <a:pt x="0" y="5"/>
                  <a:pt x="0" y="10"/>
                  <a:pt x="1" y="10"/>
                </a:cubicBezTo>
                <a:cubicBezTo>
                  <a:pt x="1" y="11"/>
                  <a:pt x="2" y="10"/>
                  <a:pt x="2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3"/>
                  <a:pt x="3" y="1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54">
            <a:extLst>
              <a:ext uri="{FF2B5EF4-FFF2-40B4-BE49-F238E27FC236}">
                <a16:creationId xmlns:a16="http://schemas.microsoft.com/office/drawing/2014/main" id="{9D6FC8B1-B130-41C2-824E-13A4E3D7CC98}"/>
              </a:ext>
            </a:extLst>
          </p:cNvPr>
          <p:cNvSpPr>
            <a:spLocks/>
          </p:cNvSpPr>
          <p:nvPr userDrawn="1"/>
        </p:nvSpPr>
        <p:spPr bwMode="auto">
          <a:xfrm>
            <a:off x="4164013" y="4042267"/>
            <a:ext cx="9525" cy="23813"/>
          </a:xfrm>
          <a:custGeom>
            <a:avLst/>
            <a:gdLst>
              <a:gd name="T0" fmla="*/ 1 w 5"/>
              <a:gd name="T1" fmla="*/ 0 h 12"/>
              <a:gd name="T2" fmla="*/ 1 w 5"/>
              <a:gd name="T3" fmla="*/ 0 h 12"/>
              <a:gd name="T4" fmla="*/ 0 w 5"/>
              <a:gd name="T5" fmla="*/ 4 h 12"/>
              <a:gd name="T6" fmla="*/ 2 w 5"/>
              <a:gd name="T7" fmla="*/ 11 h 12"/>
              <a:gd name="T8" fmla="*/ 3 w 5"/>
              <a:gd name="T9" fmla="*/ 12 h 12"/>
              <a:gd name="T10" fmla="*/ 3 w 5"/>
              <a:gd name="T11" fmla="*/ 9 h 12"/>
              <a:gd name="T12" fmla="*/ 3 w 5"/>
              <a:gd name="T13" fmla="*/ 1 h 12"/>
              <a:gd name="T14" fmla="*/ 1 w 5"/>
              <a:gd name="T1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2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4"/>
                  <a:pt x="0" y="4"/>
                </a:cubicBezTo>
                <a:cubicBezTo>
                  <a:pt x="0" y="7"/>
                  <a:pt x="0" y="10"/>
                  <a:pt x="2" y="11"/>
                </a:cubicBezTo>
                <a:cubicBezTo>
                  <a:pt x="2" y="11"/>
                  <a:pt x="3" y="12"/>
                  <a:pt x="3" y="12"/>
                </a:cubicBezTo>
                <a:cubicBezTo>
                  <a:pt x="3" y="11"/>
                  <a:pt x="3" y="10"/>
                  <a:pt x="3" y="9"/>
                </a:cubicBezTo>
                <a:cubicBezTo>
                  <a:pt x="5" y="4"/>
                  <a:pt x="4" y="1"/>
                  <a:pt x="3" y="1"/>
                </a:cubicBezTo>
                <a:cubicBezTo>
                  <a:pt x="3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Freeform 55">
            <a:extLst>
              <a:ext uri="{FF2B5EF4-FFF2-40B4-BE49-F238E27FC236}">
                <a16:creationId xmlns:a16="http://schemas.microsoft.com/office/drawing/2014/main" id="{E826E195-47AC-4A0C-B50F-8F046FAE7AF9}"/>
              </a:ext>
            </a:extLst>
          </p:cNvPr>
          <p:cNvSpPr>
            <a:spLocks/>
          </p:cNvSpPr>
          <p:nvPr userDrawn="1"/>
        </p:nvSpPr>
        <p:spPr bwMode="auto">
          <a:xfrm>
            <a:off x="4157663" y="4074017"/>
            <a:ext cx="7938" cy="17463"/>
          </a:xfrm>
          <a:custGeom>
            <a:avLst/>
            <a:gdLst>
              <a:gd name="T0" fmla="*/ 1 w 4"/>
              <a:gd name="T1" fmla="*/ 0 h 9"/>
              <a:gd name="T2" fmla="*/ 0 w 4"/>
              <a:gd name="T3" fmla="*/ 1 h 9"/>
              <a:gd name="T4" fmla="*/ 0 w 4"/>
              <a:gd name="T5" fmla="*/ 1 h 9"/>
              <a:gd name="T6" fmla="*/ 0 w 4"/>
              <a:gd name="T7" fmla="*/ 6 h 9"/>
              <a:gd name="T8" fmla="*/ 1 w 4"/>
              <a:gd name="T9" fmla="*/ 7 h 9"/>
              <a:gd name="T10" fmla="*/ 2 w 4"/>
              <a:gd name="T11" fmla="*/ 8 h 9"/>
              <a:gd name="T12" fmla="*/ 2 w 4"/>
              <a:gd name="T13" fmla="*/ 9 h 9"/>
              <a:gd name="T14" fmla="*/ 3 w 4"/>
              <a:gd name="T15" fmla="*/ 1 h 9"/>
              <a:gd name="T16" fmla="*/ 1 w 4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9">
                <a:moveTo>
                  <a:pt x="1" y="0"/>
                </a:move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2"/>
                  <a:pt x="0" y="4"/>
                  <a:pt x="0" y="6"/>
                </a:cubicBezTo>
                <a:cubicBezTo>
                  <a:pt x="1" y="7"/>
                  <a:pt x="1" y="7"/>
                  <a:pt x="1" y="7"/>
                </a:cubicBezTo>
                <a:cubicBezTo>
                  <a:pt x="1" y="8"/>
                  <a:pt x="2" y="8"/>
                  <a:pt x="2" y="8"/>
                </a:cubicBezTo>
                <a:cubicBezTo>
                  <a:pt x="2" y="9"/>
                  <a:pt x="2" y="9"/>
                  <a:pt x="2" y="9"/>
                </a:cubicBezTo>
                <a:cubicBezTo>
                  <a:pt x="3" y="8"/>
                  <a:pt x="4" y="3"/>
                  <a:pt x="3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Freeform 56">
            <a:extLst>
              <a:ext uri="{FF2B5EF4-FFF2-40B4-BE49-F238E27FC236}">
                <a16:creationId xmlns:a16="http://schemas.microsoft.com/office/drawing/2014/main" id="{0D74BCA6-5831-4ADB-AC8B-542E67C202B6}"/>
              </a:ext>
            </a:extLst>
          </p:cNvPr>
          <p:cNvSpPr>
            <a:spLocks/>
          </p:cNvSpPr>
          <p:nvPr userDrawn="1"/>
        </p:nvSpPr>
        <p:spPr bwMode="auto">
          <a:xfrm>
            <a:off x="4152900" y="4097829"/>
            <a:ext cx="4763" cy="19050"/>
          </a:xfrm>
          <a:custGeom>
            <a:avLst/>
            <a:gdLst>
              <a:gd name="T0" fmla="*/ 1 w 3"/>
              <a:gd name="T1" fmla="*/ 0 h 10"/>
              <a:gd name="T2" fmla="*/ 0 w 3"/>
              <a:gd name="T3" fmla="*/ 0 h 10"/>
              <a:gd name="T4" fmla="*/ 0 w 3"/>
              <a:gd name="T5" fmla="*/ 5 h 10"/>
              <a:gd name="T6" fmla="*/ 1 w 3"/>
              <a:gd name="T7" fmla="*/ 10 h 10"/>
              <a:gd name="T8" fmla="*/ 1 w 3"/>
              <a:gd name="T9" fmla="*/ 10 h 10"/>
              <a:gd name="T10" fmla="*/ 2 w 3"/>
              <a:gd name="T11" fmla="*/ 10 h 10"/>
              <a:gd name="T12" fmla="*/ 3 w 3"/>
              <a:gd name="T13" fmla="*/ 7 h 10"/>
              <a:gd name="T14" fmla="*/ 2 w 3"/>
              <a:gd name="T15" fmla="*/ 1 h 10"/>
              <a:gd name="T16" fmla="*/ 1 w 3"/>
              <a:gd name="T1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" h="10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0" y="1"/>
                  <a:pt x="0" y="1"/>
                  <a:pt x="0" y="5"/>
                </a:cubicBezTo>
                <a:cubicBezTo>
                  <a:pt x="0" y="8"/>
                  <a:pt x="0" y="9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2" y="10"/>
                </a:cubicBezTo>
                <a:cubicBezTo>
                  <a:pt x="3" y="8"/>
                  <a:pt x="3" y="7"/>
                  <a:pt x="3" y="7"/>
                </a:cubicBezTo>
                <a:cubicBezTo>
                  <a:pt x="3" y="7"/>
                  <a:pt x="3" y="2"/>
                  <a:pt x="2" y="1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57">
            <a:extLst>
              <a:ext uri="{FF2B5EF4-FFF2-40B4-BE49-F238E27FC236}">
                <a16:creationId xmlns:a16="http://schemas.microsoft.com/office/drawing/2014/main" id="{9E19CD5B-EA42-475C-A310-D98FDAF4178B}"/>
              </a:ext>
            </a:extLst>
          </p:cNvPr>
          <p:cNvSpPr>
            <a:spLocks/>
          </p:cNvSpPr>
          <p:nvPr userDrawn="1"/>
        </p:nvSpPr>
        <p:spPr bwMode="auto">
          <a:xfrm>
            <a:off x="4125913" y="4062904"/>
            <a:ext cx="9525" cy="19050"/>
          </a:xfrm>
          <a:custGeom>
            <a:avLst/>
            <a:gdLst>
              <a:gd name="T0" fmla="*/ 2 w 5"/>
              <a:gd name="T1" fmla="*/ 0 h 10"/>
              <a:gd name="T2" fmla="*/ 1 w 5"/>
              <a:gd name="T3" fmla="*/ 2 h 10"/>
              <a:gd name="T4" fmla="*/ 2 w 5"/>
              <a:gd name="T5" fmla="*/ 10 h 10"/>
              <a:gd name="T6" fmla="*/ 2 w 5"/>
              <a:gd name="T7" fmla="*/ 10 h 10"/>
              <a:gd name="T8" fmla="*/ 3 w 5"/>
              <a:gd name="T9" fmla="*/ 10 h 10"/>
              <a:gd name="T10" fmla="*/ 4 w 5"/>
              <a:gd name="T11" fmla="*/ 8 h 10"/>
              <a:gd name="T12" fmla="*/ 4 w 5"/>
              <a:gd name="T13" fmla="*/ 1 h 10"/>
              <a:gd name="T14" fmla="*/ 2 w 5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0">
                <a:moveTo>
                  <a:pt x="2" y="0"/>
                </a:moveTo>
                <a:cubicBezTo>
                  <a:pt x="1" y="0"/>
                  <a:pt x="1" y="0"/>
                  <a:pt x="1" y="2"/>
                </a:cubicBezTo>
                <a:cubicBezTo>
                  <a:pt x="0" y="4"/>
                  <a:pt x="1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3" y="10"/>
                  <a:pt x="3" y="10"/>
                </a:cubicBezTo>
                <a:cubicBezTo>
                  <a:pt x="3" y="10"/>
                  <a:pt x="4" y="10"/>
                  <a:pt x="4" y="8"/>
                </a:cubicBezTo>
                <a:cubicBezTo>
                  <a:pt x="4" y="8"/>
                  <a:pt x="5" y="3"/>
                  <a:pt x="4" y="1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58">
            <a:extLst>
              <a:ext uri="{FF2B5EF4-FFF2-40B4-BE49-F238E27FC236}">
                <a16:creationId xmlns:a16="http://schemas.microsoft.com/office/drawing/2014/main" id="{E7E956AC-8FDE-4211-9594-831738A60DDA}"/>
              </a:ext>
            </a:extLst>
          </p:cNvPr>
          <p:cNvSpPr>
            <a:spLocks/>
          </p:cNvSpPr>
          <p:nvPr userDrawn="1"/>
        </p:nvSpPr>
        <p:spPr bwMode="auto">
          <a:xfrm>
            <a:off x="4140200" y="4120054"/>
            <a:ext cx="7938" cy="19050"/>
          </a:xfrm>
          <a:custGeom>
            <a:avLst/>
            <a:gdLst>
              <a:gd name="T0" fmla="*/ 2 w 4"/>
              <a:gd name="T1" fmla="*/ 0 h 10"/>
              <a:gd name="T2" fmla="*/ 0 w 4"/>
              <a:gd name="T3" fmla="*/ 4 h 10"/>
              <a:gd name="T4" fmla="*/ 1 w 4"/>
              <a:gd name="T5" fmla="*/ 10 h 10"/>
              <a:gd name="T6" fmla="*/ 1 w 4"/>
              <a:gd name="T7" fmla="*/ 10 h 10"/>
              <a:gd name="T8" fmla="*/ 1 w 4"/>
              <a:gd name="T9" fmla="*/ 10 h 10"/>
              <a:gd name="T10" fmla="*/ 4 w 4"/>
              <a:gd name="T11" fmla="*/ 7 h 10"/>
              <a:gd name="T12" fmla="*/ 3 w 4"/>
              <a:gd name="T13" fmla="*/ 1 h 10"/>
              <a:gd name="T14" fmla="*/ 2 w 4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0">
                <a:moveTo>
                  <a:pt x="2" y="0"/>
                </a:moveTo>
                <a:cubicBezTo>
                  <a:pt x="1" y="0"/>
                  <a:pt x="0" y="1"/>
                  <a:pt x="0" y="4"/>
                </a:cubicBezTo>
                <a:cubicBezTo>
                  <a:pt x="0" y="8"/>
                  <a:pt x="0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2" y="10"/>
                  <a:pt x="4" y="7"/>
                  <a:pt x="4" y="7"/>
                </a:cubicBezTo>
                <a:cubicBezTo>
                  <a:pt x="4" y="6"/>
                  <a:pt x="4" y="2"/>
                  <a:pt x="3" y="1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59">
            <a:extLst>
              <a:ext uri="{FF2B5EF4-FFF2-40B4-BE49-F238E27FC236}">
                <a16:creationId xmlns:a16="http://schemas.microsoft.com/office/drawing/2014/main" id="{9DE68FEA-0583-4D0C-B93D-6EAC29830315}"/>
              </a:ext>
            </a:extLst>
          </p:cNvPr>
          <p:cNvSpPr>
            <a:spLocks/>
          </p:cNvSpPr>
          <p:nvPr userDrawn="1"/>
        </p:nvSpPr>
        <p:spPr bwMode="auto">
          <a:xfrm>
            <a:off x="4143375" y="4153392"/>
            <a:ext cx="7938" cy="17463"/>
          </a:xfrm>
          <a:custGeom>
            <a:avLst/>
            <a:gdLst>
              <a:gd name="T0" fmla="*/ 2 w 4"/>
              <a:gd name="T1" fmla="*/ 0 h 9"/>
              <a:gd name="T2" fmla="*/ 1 w 4"/>
              <a:gd name="T3" fmla="*/ 0 h 9"/>
              <a:gd name="T4" fmla="*/ 0 w 4"/>
              <a:gd name="T5" fmla="*/ 3 h 9"/>
              <a:gd name="T6" fmla="*/ 1 w 4"/>
              <a:gd name="T7" fmla="*/ 9 h 9"/>
              <a:gd name="T8" fmla="*/ 3 w 4"/>
              <a:gd name="T9" fmla="*/ 9 h 9"/>
              <a:gd name="T10" fmla="*/ 3 w 4"/>
              <a:gd name="T11" fmla="*/ 9 h 9"/>
              <a:gd name="T12" fmla="*/ 4 w 4"/>
              <a:gd name="T13" fmla="*/ 5 h 9"/>
              <a:gd name="T14" fmla="*/ 4 w 4"/>
              <a:gd name="T15" fmla="*/ 1 h 9"/>
              <a:gd name="T16" fmla="*/ 2 w 4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9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4"/>
                  <a:pt x="0" y="8"/>
                  <a:pt x="1" y="9"/>
                </a:cubicBezTo>
                <a:cubicBezTo>
                  <a:pt x="1" y="9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4" y="9"/>
                  <a:pt x="4" y="9"/>
                  <a:pt x="4" y="5"/>
                </a:cubicBezTo>
                <a:cubicBezTo>
                  <a:pt x="4" y="4"/>
                  <a:pt x="4" y="2"/>
                  <a:pt x="4" y="1"/>
                </a:cubicBezTo>
                <a:cubicBezTo>
                  <a:pt x="3" y="1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60">
            <a:extLst>
              <a:ext uri="{FF2B5EF4-FFF2-40B4-BE49-F238E27FC236}">
                <a16:creationId xmlns:a16="http://schemas.microsoft.com/office/drawing/2014/main" id="{329ADF42-E61B-4A94-B707-AC722DF74532}"/>
              </a:ext>
            </a:extLst>
          </p:cNvPr>
          <p:cNvSpPr>
            <a:spLocks/>
          </p:cNvSpPr>
          <p:nvPr userDrawn="1"/>
        </p:nvSpPr>
        <p:spPr bwMode="auto">
          <a:xfrm>
            <a:off x="4143375" y="4178792"/>
            <a:ext cx="12700" cy="25400"/>
          </a:xfrm>
          <a:custGeom>
            <a:avLst/>
            <a:gdLst>
              <a:gd name="T0" fmla="*/ 5 w 7"/>
              <a:gd name="T1" fmla="*/ 0 h 13"/>
              <a:gd name="T2" fmla="*/ 1 w 7"/>
              <a:gd name="T3" fmla="*/ 6 h 13"/>
              <a:gd name="T4" fmla="*/ 2 w 7"/>
              <a:gd name="T5" fmla="*/ 13 h 13"/>
              <a:gd name="T6" fmla="*/ 2 w 7"/>
              <a:gd name="T7" fmla="*/ 13 h 13"/>
              <a:gd name="T8" fmla="*/ 5 w 7"/>
              <a:gd name="T9" fmla="*/ 10 h 13"/>
              <a:gd name="T10" fmla="*/ 5 w 7"/>
              <a:gd name="T11" fmla="*/ 11 h 13"/>
              <a:gd name="T12" fmla="*/ 5 w 7"/>
              <a:gd name="T13" fmla="*/ 0 h 13"/>
              <a:gd name="T14" fmla="*/ 5 w 7"/>
              <a:gd name="T1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3">
                <a:moveTo>
                  <a:pt x="5" y="0"/>
                </a:moveTo>
                <a:cubicBezTo>
                  <a:pt x="3" y="0"/>
                  <a:pt x="1" y="2"/>
                  <a:pt x="1" y="6"/>
                </a:cubicBezTo>
                <a:cubicBezTo>
                  <a:pt x="0" y="9"/>
                  <a:pt x="1" y="12"/>
                  <a:pt x="2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3" y="13"/>
                  <a:pt x="4" y="12"/>
                  <a:pt x="5" y="10"/>
                </a:cubicBezTo>
                <a:cubicBezTo>
                  <a:pt x="5" y="11"/>
                  <a:pt x="5" y="11"/>
                  <a:pt x="5" y="11"/>
                </a:cubicBezTo>
                <a:cubicBezTo>
                  <a:pt x="7" y="7"/>
                  <a:pt x="6" y="1"/>
                  <a:pt x="5" y="0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1">
            <a:extLst>
              <a:ext uri="{FF2B5EF4-FFF2-40B4-BE49-F238E27FC236}">
                <a16:creationId xmlns:a16="http://schemas.microsoft.com/office/drawing/2014/main" id="{4FF28772-33C5-4A1B-85A1-6F4D3F6828FA}"/>
              </a:ext>
            </a:extLst>
          </p:cNvPr>
          <p:cNvSpPr>
            <a:spLocks/>
          </p:cNvSpPr>
          <p:nvPr userDrawn="1"/>
        </p:nvSpPr>
        <p:spPr bwMode="auto">
          <a:xfrm>
            <a:off x="4143375" y="4218479"/>
            <a:ext cx="7938" cy="20638"/>
          </a:xfrm>
          <a:custGeom>
            <a:avLst/>
            <a:gdLst>
              <a:gd name="T0" fmla="*/ 1 w 4"/>
              <a:gd name="T1" fmla="*/ 0 h 10"/>
              <a:gd name="T2" fmla="*/ 0 w 4"/>
              <a:gd name="T3" fmla="*/ 1 h 10"/>
              <a:gd name="T4" fmla="*/ 2 w 4"/>
              <a:gd name="T5" fmla="*/ 10 h 10"/>
              <a:gd name="T6" fmla="*/ 2 w 4"/>
              <a:gd name="T7" fmla="*/ 10 h 10"/>
              <a:gd name="T8" fmla="*/ 2 w 4"/>
              <a:gd name="T9" fmla="*/ 10 h 10"/>
              <a:gd name="T10" fmla="*/ 4 w 4"/>
              <a:gd name="T11" fmla="*/ 6 h 10"/>
              <a:gd name="T12" fmla="*/ 4 w 4"/>
              <a:gd name="T13" fmla="*/ 2 h 10"/>
              <a:gd name="T14" fmla="*/ 1 w 4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0">
                <a:moveTo>
                  <a:pt x="1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3" y="10"/>
                  <a:pt x="4" y="7"/>
                  <a:pt x="4" y="6"/>
                </a:cubicBezTo>
                <a:cubicBezTo>
                  <a:pt x="4" y="4"/>
                  <a:pt x="4" y="3"/>
                  <a:pt x="4" y="2"/>
                </a:cubicBezTo>
                <a:cubicBezTo>
                  <a:pt x="4" y="2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2">
            <a:extLst>
              <a:ext uri="{FF2B5EF4-FFF2-40B4-BE49-F238E27FC236}">
                <a16:creationId xmlns:a16="http://schemas.microsoft.com/office/drawing/2014/main" id="{9EAFA911-5873-4DF9-A0C8-45CC87B412CF}"/>
              </a:ext>
            </a:extLst>
          </p:cNvPr>
          <p:cNvSpPr>
            <a:spLocks/>
          </p:cNvSpPr>
          <p:nvPr userDrawn="1"/>
        </p:nvSpPr>
        <p:spPr bwMode="auto">
          <a:xfrm>
            <a:off x="4152900" y="4229592"/>
            <a:ext cx="9525" cy="20638"/>
          </a:xfrm>
          <a:custGeom>
            <a:avLst/>
            <a:gdLst>
              <a:gd name="T0" fmla="*/ 3 w 5"/>
              <a:gd name="T1" fmla="*/ 0 h 11"/>
              <a:gd name="T2" fmla="*/ 0 w 5"/>
              <a:gd name="T3" fmla="*/ 3 h 11"/>
              <a:gd name="T4" fmla="*/ 1 w 5"/>
              <a:gd name="T5" fmla="*/ 8 h 11"/>
              <a:gd name="T6" fmla="*/ 2 w 5"/>
              <a:gd name="T7" fmla="*/ 10 h 11"/>
              <a:gd name="T8" fmla="*/ 4 w 5"/>
              <a:gd name="T9" fmla="*/ 11 h 11"/>
              <a:gd name="T10" fmla="*/ 5 w 5"/>
              <a:gd name="T11" fmla="*/ 11 h 11"/>
              <a:gd name="T12" fmla="*/ 5 w 5"/>
              <a:gd name="T13" fmla="*/ 8 h 11"/>
              <a:gd name="T14" fmla="*/ 4 w 5"/>
              <a:gd name="T15" fmla="*/ 0 h 11"/>
              <a:gd name="T16" fmla="*/ 3 w 5"/>
              <a:gd name="T1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" h="11">
                <a:moveTo>
                  <a:pt x="3" y="0"/>
                </a:moveTo>
                <a:cubicBezTo>
                  <a:pt x="2" y="0"/>
                  <a:pt x="0" y="1"/>
                  <a:pt x="0" y="3"/>
                </a:cubicBezTo>
                <a:cubicBezTo>
                  <a:pt x="0" y="3"/>
                  <a:pt x="0" y="7"/>
                  <a:pt x="1" y="8"/>
                </a:cubicBezTo>
                <a:cubicBezTo>
                  <a:pt x="1" y="9"/>
                  <a:pt x="2" y="10"/>
                  <a:pt x="2" y="10"/>
                </a:cubicBezTo>
                <a:cubicBezTo>
                  <a:pt x="3" y="10"/>
                  <a:pt x="4" y="11"/>
                  <a:pt x="4" y="11"/>
                </a:cubicBezTo>
                <a:cubicBezTo>
                  <a:pt x="5" y="11"/>
                  <a:pt x="5" y="11"/>
                  <a:pt x="5" y="11"/>
                </a:cubicBezTo>
                <a:cubicBezTo>
                  <a:pt x="5" y="10"/>
                  <a:pt x="5" y="10"/>
                  <a:pt x="5" y="8"/>
                </a:cubicBezTo>
                <a:cubicBezTo>
                  <a:pt x="5" y="4"/>
                  <a:pt x="4" y="0"/>
                  <a:pt x="4" y="0"/>
                </a:cubicBezTo>
                <a:cubicBezTo>
                  <a:pt x="4" y="0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7" name="Freeform 63">
            <a:extLst>
              <a:ext uri="{FF2B5EF4-FFF2-40B4-BE49-F238E27FC236}">
                <a16:creationId xmlns:a16="http://schemas.microsoft.com/office/drawing/2014/main" id="{6E183009-8028-428F-AD77-F786F5710F61}"/>
              </a:ext>
            </a:extLst>
          </p:cNvPr>
          <p:cNvSpPr>
            <a:spLocks/>
          </p:cNvSpPr>
          <p:nvPr userDrawn="1"/>
        </p:nvSpPr>
        <p:spPr bwMode="auto">
          <a:xfrm>
            <a:off x="4165600" y="4218479"/>
            <a:ext cx="9525" cy="22225"/>
          </a:xfrm>
          <a:custGeom>
            <a:avLst/>
            <a:gdLst>
              <a:gd name="T0" fmla="*/ 2 w 5"/>
              <a:gd name="T1" fmla="*/ 0 h 11"/>
              <a:gd name="T2" fmla="*/ 1 w 5"/>
              <a:gd name="T3" fmla="*/ 1 h 11"/>
              <a:gd name="T4" fmla="*/ 4 w 5"/>
              <a:gd name="T5" fmla="*/ 11 h 11"/>
              <a:gd name="T6" fmla="*/ 4 w 5"/>
              <a:gd name="T7" fmla="*/ 11 h 11"/>
              <a:gd name="T8" fmla="*/ 4 w 5"/>
              <a:gd name="T9" fmla="*/ 11 h 11"/>
              <a:gd name="T10" fmla="*/ 4 w 5"/>
              <a:gd name="T11" fmla="*/ 1 h 11"/>
              <a:gd name="T12" fmla="*/ 2 w 5"/>
              <a:gd name="T1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1">
                <a:moveTo>
                  <a:pt x="2" y="0"/>
                </a:moveTo>
                <a:cubicBezTo>
                  <a:pt x="1" y="0"/>
                  <a:pt x="1" y="0"/>
                  <a:pt x="1" y="1"/>
                </a:cubicBezTo>
                <a:cubicBezTo>
                  <a:pt x="0" y="6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2"/>
                  <a:pt x="4" y="1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8" name="Freeform 64">
            <a:extLst>
              <a:ext uri="{FF2B5EF4-FFF2-40B4-BE49-F238E27FC236}">
                <a16:creationId xmlns:a16="http://schemas.microsoft.com/office/drawing/2014/main" id="{601945C1-7074-46E8-A4AB-694E0D3E5932}"/>
              </a:ext>
            </a:extLst>
          </p:cNvPr>
          <p:cNvSpPr>
            <a:spLocks/>
          </p:cNvSpPr>
          <p:nvPr userDrawn="1"/>
        </p:nvSpPr>
        <p:spPr bwMode="auto">
          <a:xfrm>
            <a:off x="4156075" y="4196254"/>
            <a:ext cx="6350" cy="15875"/>
          </a:xfrm>
          <a:custGeom>
            <a:avLst/>
            <a:gdLst>
              <a:gd name="T0" fmla="*/ 1 w 3"/>
              <a:gd name="T1" fmla="*/ 0 h 8"/>
              <a:gd name="T2" fmla="*/ 0 w 3"/>
              <a:gd name="T3" fmla="*/ 2 h 8"/>
              <a:gd name="T4" fmla="*/ 0 w 3"/>
              <a:gd name="T5" fmla="*/ 6 h 8"/>
              <a:gd name="T6" fmla="*/ 1 w 3"/>
              <a:gd name="T7" fmla="*/ 7 h 8"/>
              <a:gd name="T8" fmla="*/ 3 w 3"/>
              <a:gd name="T9" fmla="*/ 8 h 8"/>
              <a:gd name="T10" fmla="*/ 3 w 3"/>
              <a:gd name="T11" fmla="*/ 8 h 8"/>
              <a:gd name="T12" fmla="*/ 2 w 3"/>
              <a:gd name="T13" fmla="*/ 1 h 8"/>
              <a:gd name="T14" fmla="*/ 1 w 3"/>
              <a:gd name="T1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8">
                <a:moveTo>
                  <a:pt x="1" y="0"/>
                </a:moveTo>
                <a:cubicBezTo>
                  <a:pt x="1" y="0"/>
                  <a:pt x="1" y="1"/>
                  <a:pt x="0" y="2"/>
                </a:cubicBezTo>
                <a:cubicBezTo>
                  <a:pt x="0" y="4"/>
                  <a:pt x="0" y="6"/>
                  <a:pt x="0" y="6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2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7"/>
                  <a:pt x="3" y="2"/>
                  <a:pt x="2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9" name="Freeform 65">
            <a:extLst>
              <a:ext uri="{FF2B5EF4-FFF2-40B4-BE49-F238E27FC236}">
                <a16:creationId xmlns:a16="http://schemas.microsoft.com/office/drawing/2014/main" id="{1F2817F6-EB56-453E-8994-3BBBF7BBB9BB}"/>
              </a:ext>
            </a:extLst>
          </p:cNvPr>
          <p:cNvSpPr>
            <a:spLocks/>
          </p:cNvSpPr>
          <p:nvPr userDrawn="1"/>
        </p:nvSpPr>
        <p:spPr bwMode="auto">
          <a:xfrm>
            <a:off x="4167188" y="4269279"/>
            <a:ext cx="7938" cy="15875"/>
          </a:xfrm>
          <a:custGeom>
            <a:avLst/>
            <a:gdLst>
              <a:gd name="T0" fmla="*/ 1 w 4"/>
              <a:gd name="T1" fmla="*/ 0 h 8"/>
              <a:gd name="T2" fmla="*/ 0 w 4"/>
              <a:gd name="T3" fmla="*/ 2 h 8"/>
              <a:gd name="T4" fmla="*/ 1 w 4"/>
              <a:gd name="T5" fmla="*/ 8 h 8"/>
              <a:gd name="T6" fmla="*/ 2 w 4"/>
              <a:gd name="T7" fmla="*/ 8 h 8"/>
              <a:gd name="T8" fmla="*/ 2 w 4"/>
              <a:gd name="T9" fmla="*/ 8 h 8"/>
              <a:gd name="T10" fmla="*/ 2 w 4"/>
              <a:gd name="T11" fmla="*/ 1 h 8"/>
              <a:gd name="T12" fmla="*/ 1 w 4"/>
              <a:gd name="T1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8">
                <a:moveTo>
                  <a:pt x="1" y="0"/>
                </a:moveTo>
                <a:cubicBezTo>
                  <a:pt x="1" y="0"/>
                  <a:pt x="0" y="1"/>
                  <a:pt x="0" y="2"/>
                </a:cubicBezTo>
                <a:cubicBezTo>
                  <a:pt x="0" y="4"/>
                  <a:pt x="0" y="7"/>
                  <a:pt x="1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3" y="8"/>
                  <a:pt x="4" y="3"/>
                  <a:pt x="2" y="1"/>
                </a:cubicBezTo>
                <a:cubicBezTo>
                  <a:pt x="2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0" name="Freeform 66">
            <a:extLst>
              <a:ext uri="{FF2B5EF4-FFF2-40B4-BE49-F238E27FC236}">
                <a16:creationId xmlns:a16="http://schemas.microsoft.com/office/drawing/2014/main" id="{B34F9796-53F0-4117-84FC-C3777C944FFE}"/>
              </a:ext>
            </a:extLst>
          </p:cNvPr>
          <p:cNvSpPr>
            <a:spLocks/>
          </p:cNvSpPr>
          <p:nvPr userDrawn="1"/>
        </p:nvSpPr>
        <p:spPr bwMode="auto">
          <a:xfrm>
            <a:off x="4176713" y="4278804"/>
            <a:ext cx="9525" cy="22225"/>
          </a:xfrm>
          <a:custGeom>
            <a:avLst/>
            <a:gdLst>
              <a:gd name="T0" fmla="*/ 2 w 5"/>
              <a:gd name="T1" fmla="*/ 0 h 11"/>
              <a:gd name="T2" fmla="*/ 0 w 5"/>
              <a:gd name="T3" fmla="*/ 2 h 11"/>
              <a:gd name="T4" fmla="*/ 1 w 5"/>
              <a:gd name="T5" fmla="*/ 10 h 11"/>
              <a:gd name="T6" fmla="*/ 3 w 5"/>
              <a:gd name="T7" fmla="*/ 11 h 11"/>
              <a:gd name="T8" fmla="*/ 4 w 5"/>
              <a:gd name="T9" fmla="*/ 11 h 11"/>
              <a:gd name="T10" fmla="*/ 5 w 5"/>
              <a:gd name="T11" fmla="*/ 9 h 11"/>
              <a:gd name="T12" fmla="*/ 4 w 5"/>
              <a:gd name="T13" fmla="*/ 2 h 11"/>
              <a:gd name="T14" fmla="*/ 2 w 5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1">
                <a:moveTo>
                  <a:pt x="2" y="0"/>
                </a:moveTo>
                <a:cubicBezTo>
                  <a:pt x="1" y="0"/>
                  <a:pt x="1" y="0"/>
                  <a:pt x="0" y="2"/>
                </a:cubicBezTo>
                <a:cubicBezTo>
                  <a:pt x="0" y="2"/>
                  <a:pt x="0" y="9"/>
                  <a:pt x="1" y="10"/>
                </a:cubicBezTo>
                <a:cubicBezTo>
                  <a:pt x="1" y="10"/>
                  <a:pt x="2" y="11"/>
                  <a:pt x="3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11"/>
                  <a:pt x="5" y="9"/>
                </a:cubicBezTo>
                <a:cubicBezTo>
                  <a:pt x="5" y="7"/>
                  <a:pt x="5" y="4"/>
                  <a:pt x="4" y="2"/>
                </a:cubicBezTo>
                <a:cubicBezTo>
                  <a:pt x="4" y="2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Freeform 67">
            <a:extLst>
              <a:ext uri="{FF2B5EF4-FFF2-40B4-BE49-F238E27FC236}">
                <a16:creationId xmlns:a16="http://schemas.microsoft.com/office/drawing/2014/main" id="{5C57667B-8625-421F-941E-68F2AB853173}"/>
              </a:ext>
            </a:extLst>
          </p:cNvPr>
          <p:cNvSpPr>
            <a:spLocks/>
          </p:cNvSpPr>
          <p:nvPr userDrawn="1"/>
        </p:nvSpPr>
        <p:spPr bwMode="auto">
          <a:xfrm>
            <a:off x="4184650" y="4258167"/>
            <a:ext cx="7938" cy="19050"/>
          </a:xfrm>
          <a:custGeom>
            <a:avLst/>
            <a:gdLst>
              <a:gd name="T0" fmla="*/ 2 w 4"/>
              <a:gd name="T1" fmla="*/ 0 h 10"/>
              <a:gd name="T2" fmla="*/ 1 w 4"/>
              <a:gd name="T3" fmla="*/ 0 h 10"/>
              <a:gd name="T4" fmla="*/ 1 w 4"/>
              <a:gd name="T5" fmla="*/ 1 h 10"/>
              <a:gd name="T6" fmla="*/ 2 w 4"/>
              <a:gd name="T7" fmla="*/ 10 h 10"/>
              <a:gd name="T8" fmla="*/ 3 w 4"/>
              <a:gd name="T9" fmla="*/ 10 h 10"/>
              <a:gd name="T10" fmla="*/ 4 w 4"/>
              <a:gd name="T11" fmla="*/ 9 h 10"/>
              <a:gd name="T12" fmla="*/ 2 w 4"/>
              <a:gd name="T1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0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1"/>
                </a:cubicBezTo>
                <a:cubicBezTo>
                  <a:pt x="0" y="4"/>
                  <a:pt x="1" y="8"/>
                  <a:pt x="2" y="10"/>
                </a:cubicBezTo>
                <a:cubicBezTo>
                  <a:pt x="2" y="10"/>
                  <a:pt x="3" y="10"/>
                  <a:pt x="3" y="10"/>
                </a:cubicBezTo>
                <a:cubicBezTo>
                  <a:pt x="3" y="10"/>
                  <a:pt x="3" y="10"/>
                  <a:pt x="4" y="9"/>
                </a:cubicBezTo>
                <a:cubicBezTo>
                  <a:pt x="3" y="3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2" name="Freeform 68">
            <a:extLst>
              <a:ext uri="{FF2B5EF4-FFF2-40B4-BE49-F238E27FC236}">
                <a16:creationId xmlns:a16="http://schemas.microsoft.com/office/drawing/2014/main" id="{659AA429-A32A-478C-BD85-E18C5F1BC4E9}"/>
              </a:ext>
            </a:extLst>
          </p:cNvPr>
          <p:cNvSpPr>
            <a:spLocks/>
          </p:cNvSpPr>
          <p:nvPr userDrawn="1"/>
        </p:nvSpPr>
        <p:spPr bwMode="auto">
          <a:xfrm>
            <a:off x="4194175" y="4270867"/>
            <a:ext cx="15875" cy="41275"/>
          </a:xfrm>
          <a:custGeom>
            <a:avLst/>
            <a:gdLst>
              <a:gd name="T0" fmla="*/ 4 w 8"/>
              <a:gd name="T1" fmla="*/ 0 h 21"/>
              <a:gd name="T2" fmla="*/ 3 w 8"/>
              <a:gd name="T3" fmla="*/ 0 h 21"/>
              <a:gd name="T4" fmla="*/ 1 w 8"/>
              <a:gd name="T5" fmla="*/ 8 h 21"/>
              <a:gd name="T6" fmla="*/ 3 w 8"/>
              <a:gd name="T7" fmla="*/ 19 h 21"/>
              <a:gd name="T8" fmla="*/ 7 w 8"/>
              <a:gd name="T9" fmla="*/ 21 h 21"/>
              <a:gd name="T10" fmla="*/ 8 w 8"/>
              <a:gd name="T11" fmla="*/ 10 h 21"/>
              <a:gd name="T12" fmla="*/ 6 w 8"/>
              <a:gd name="T13" fmla="*/ 2 h 21"/>
              <a:gd name="T14" fmla="*/ 4 w 8"/>
              <a:gd name="T1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21">
                <a:moveTo>
                  <a:pt x="4" y="0"/>
                </a:moveTo>
                <a:cubicBezTo>
                  <a:pt x="3" y="0"/>
                  <a:pt x="3" y="0"/>
                  <a:pt x="3" y="0"/>
                </a:cubicBezTo>
                <a:cubicBezTo>
                  <a:pt x="2" y="2"/>
                  <a:pt x="1" y="5"/>
                  <a:pt x="1" y="8"/>
                </a:cubicBezTo>
                <a:cubicBezTo>
                  <a:pt x="0" y="17"/>
                  <a:pt x="1" y="18"/>
                  <a:pt x="3" y="19"/>
                </a:cubicBezTo>
                <a:cubicBezTo>
                  <a:pt x="4" y="20"/>
                  <a:pt x="5" y="21"/>
                  <a:pt x="7" y="21"/>
                </a:cubicBezTo>
                <a:cubicBezTo>
                  <a:pt x="8" y="12"/>
                  <a:pt x="8" y="12"/>
                  <a:pt x="8" y="10"/>
                </a:cubicBezTo>
                <a:cubicBezTo>
                  <a:pt x="8" y="9"/>
                  <a:pt x="8" y="5"/>
                  <a:pt x="6" y="2"/>
                </a:cubicBezTo>
                <a:cubicBezTo>
                  <a:pt x="6" y="1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Freeform 69">
            <a:extLst>
              <a:ext uri="{FF2B5EF4-FFF2-40B4-BE49-F238E27FC236}">
                <a16:creationId xmlns:a16="http://schemas.microsoft.com/office/drawing/2014/main" id="{392836F8-1BBF-42C1-96CA-272B7BBA67BB}"/>
              </a:ext>
            </a:extLst>
          </p:cNvPr>
          <p:cNvSpPr>
            <a:spLocks/>
          </p:cNvSpPr>
          <p:nvPr userDrawn="1"/>
        </p:nvSpPr>
        <p:spPr bwMode="auto">
          <a:xfrm>
            <a:off x="2820988" y="3418379"/>
            <a:ext cx="7938" cy="9525"/>
          </a:xfrm>
          <a:custGeom>
            <a:avLst/>
            <a:gdLst>
              <a:gd name="T0" fmla="*/ 2 w 4"/>
              <a:gd name="T1" fmla="*/ 0 h 5"/>
              <a:gd name="T2" fmla="*/ 0 w 4"/>
              <a:gd name="T3" fmla="*/ 1 h 5"/>
              <a:gd name="T4" fmla="*/ 0 w 4"/>
              <a:gd name="T5" fmla="*/ 1 h 5"/>
              <a:gd name="T6" fmla="*/ 0 w 4"/>
              <a:gd name="T7" fmla="*/ 3 h 5"/>
              <a:gd name="T8" fmla="*/ 0 w 4"/>
              <a:gd name="T9" fmla="*/ 4 h 5"/>
              <a:gd name="T10" fmla="*/ 2 w 4"/>
              <a:gd name="T11" fmla="*/ 5 h 5"/>
              <a:gd name="T12" fmla="*/ 2 w 4"/>
              <a:gd name="T13" fmla="*/ 5 h 5"/>
              <a:gd name="T14" fmla="*/ 3 w 4"/>
              <a:gd name="T15" fmla="*/ 5 h 5"/>
              <a:gd name="T16" fmla="*/ 4 w 4"/>
              <a:gd name="T17" fmla="*/ 4 h 5"/>
              <a:gd name="T18" fmla="*/ 3 w 4"/>
              <a:gd name="T19" fmla="*/ 1 h 5"/>
              <a:gd name="T20" fmla="*/ 2 w 4"/>
              <a:gd name="T21" fmla="*/ 0 h 5"/>
              <a:gd name="T22" fmla="*/ 2 w 4"/>
              <a:gd name="T2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" h="5">
                <a:moveTo>
                  <a:pt x="2" y="0"/>
                </a:move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3"/>
                </a:cubicBezTo>
                <a:cubicBezTo>
                  <a:pt x="0" y="4"/>
                  <a:pt x="0" y="4"/>
                  <a:pt x="0" y="4"/>
                </a:cubicBezTo>
                <a:cubicBezTo>
                  <a:pt x="1" y="5"/>
                  <a:pt x="1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3" y="5"/>
                  <a:pt x="3" y="5"/>
                </a:cubicBezTo>
                <a:cubicBezTo>
                  <a:pt x="4" y="4"/>
                  <a:pt x="4" y="4"/>
                  <a:pt x="4" y="4"/>
                </a:cubicBezTo>
                <a:cubicBezTo>
                  <a:pt x="4" y="3"/>
                  <a:pt x="4" y="2"/>
                  <a:pt x="3" y="1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" name="Freeform 70">
            <a:extLst>
              <a:ext uri="{FF2B5EF4-FFF2-40B4-BE49-F238E27FC236}">
                <a16:creationId xmlns:a16="http://schemas.microsoft.com/office/drawing/2014/main" id="{90DCC570-D8A5-4AFB-BF38-84D8717B7DC1}"/>
              </a:ext>
            </a:extLst>
          </p:cNvPr>
          <p:cNvSpPr>
            <a:spLocks/>
          </p:cNvSpPr>
          <p:nvPr userDrawn="1"/>
        </p:nvSpPr>
        <p:spPr bwMode="auto">
          <a:xfrm>
            <a:off x="2827338" y="3380279"/>
            <a:ext cx="19050" cy="20638"/>
          </a:xfrm>
          <a:custGeom>
            <a:avLst/>
            <a:gdLst>
              <a:gd name="T0" fmla="*/ 4 w 10"/>
              <a:gd name="T1" fmla="*/ 0 h 11"/>
              <a:gd name="T2" fmla="*/ 2 w 10"/>
              <a:gd name="T3" fmla="*/ 0 h 11"/>
              <a:gd name="T4" fmla="*/ 0 w 10"/>
              <a:gd name="T5" fmla="*/ 6 h 11"/>
              <a:gd name="T6" fmla="*/ 5 w 10"/>
              <a:gd name="T7" fmla="*/ 11 h 11"/>
              <a:gd name="T8" fmla="*/ 7 w 10"/>
              <a:gd name="T9" fmla="*/ 10 h 11"/>
              <a:gd name="T10" fmla="*/ 8 w 10"/>
              <a:gd name="T11" fmla="*/ 11 h 11"/>
              <a:gd name="T12" fmla="*/ 10 w 10"/>
              <a:gd name="T13" fmla="*/ 7 h 11"/>
              <a:gd name="T14" fmla="*/ 8 w 10"/>
              <a:gd name="T15" fmla="*/ 2 h 11"/>
              <a:gd name="T16" fmla="*/ 4 w 10"/>
              <a:gd name="T1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1">
                <a:moveTo>
                  <a:pt x="4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3"/>
                  <a:pt x="0" y="6"/>
                </a:cubicBezTo>
                <a:cubicBezTo>
                  <a:pt x="0" y="10"/>
                  <a:pt x="1" y="11"/>
                  <a:pt x="5" y="11"/>
                </a:cubicBezTo>
                <a:cubicBezTo>
                  <a:pt x="6" y="11"/>
                  <a:pt x="6" y="11"/>
                  <a:pt x="7" y="10"/>
                </a:cubicBezTo>
                <a:cubicBezTo>
                  <a:pt x="8" y="11"/>
                  <a:pt x="8" y="11"/>
                  <a:pt x="8" y="11"/>
                </a:cubicBezTo>
                <a:cubicBezTo>
                  <a:pt x="8" y="10"/>
                  <a:pt x="10" y="8"/>
                  <a:pt x="10" y="7"/>
                </a:cubicBezTo>
                <a:cubicBezTo>
                  <a:pt x="10" y="7"/>
                  <a:pt x="10" y="4"/>
                  <a:pt x="8" y="2"/>
                </a:cubicBezTo>
                <a:cubicBezTo>
                  <a:pt x="7" y="1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5" name="Freeform 71">
            <a:extLst>
              <a:ext uri="{FF2B5EF4-FFF2-40B4-BE49-F238E27FC236}">
                <a16:creationId xmlns:a16="http://schemas.microsoft.com/office/drawing/2014/main" id="{03C13D2C-B8FD-4686-9AAD-C76CC271A7FC}"/>
              </a:ext>
            </a:extLst>
          </p:cNvPr>
          <p:cNvSpPr>
            <a:spLocks/>
          </p:cNvSpPr>
          <p:nvPr userDrawn="1"/>
        </p:nvSpPr>
        <p:spPr bwMode="auto">
          <a:xfrm>
            <a:off x="2794000" y="3466004"/>
            <a:ext cx="22225" cy="19050"/>
          </a:xfrm>
          <a:custGeom>
            <a:avLst/>
            <a:gdLst>
              <a:gd name="T0" fmla="*/ 9 w 11"/>
              <a:gd name="T1" fmla="*/ 0 h 10"/>
              <a:gd name="T2" fmla="*/ 1 w 11"/>
              <a:gd name="T3" fmla="*/ 2 h 10"/>
              <a:gd name="T4" fmla="*/ 0 w 11"/>
              <a:gd name="T5" fmla="*/ 4 h 10"/>
              <a:gd name="T6" fmla="*/ 5 w 11"/>
              <a:gd name="T7" fmla="*/ 10 h 10"/>
              <a:gd name="T8" fmla="*/ 11 w 11"/>
              <a:gd name="T9" fmla="*/ 3 h 10"/>
              <a:gd name="T10" fmla="*/ 9 w 11"/>
              <a:gd name="T11" fmla="*/ 0 h 10"/>
              <a:gd name="T12" fmla="*/ 9 w 11"/>
              <a:gd name="T1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10">
                <a:moveTo>
                  <a:pt x="9" y="0"/>
                </a:moveTo>
                <a:cubicBezTo>
                  <a:pt x="7" y="0"/>
                  <a:pt x="4" y="0"/>
                  <a:pt x="1" y="2"/>
                </a:cubicBezTo>
                <a:cubicBezTo>
                  <a:pt x="0" y="3"/>
                  <a:pt x="0" y="3"/>
                  <a:pt x="0" y="4"/>
                </a:cubicBezTo>
                <a:cubicBezTo>
                  <a:pt x="0" y="5"/>
                  <a:pt x="2" y="9"/>
                  <a:pt x="5" y="10"/>
                </a:cubicBezTo>
                <a:cubicBezTo>
                  <a:pt x="8" y="9"/>
                  <a:pt x="11" y="4"/>
                  <a:pt x="11" y="3"/>
                </a:cubicBezTo>
                <a:cubicBezTo>
                  <a:pt x="11" y="2"/>
                  <a:pt x="10" y="0"/>
                  <a:pt x="9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6" name="Freeform 72">
            <a:extLst>
              <a:ext uri="{FF2B5EF4-FFF2-40B4-BE49-F238E27FC236}">
                <a16:creationId xmlns:a16="http://schemas.microsoft.com/office/drawing/2014/main" id="{1CE32DD0-C487-425E-B4D9-9772380C722A}"/>
              </a:ext>
            </a:extLst>
          </p:cNvPr>
          <p:cNvSpPr>
            <a:spLocks/>
          </p:cNvSpPr>
          <p:nvPr userDrawn="1"/>
        </p:nvSpPr>
        <p:spPr bwMode="auto">
          <a:xfrm>
            <a:off x="3525838" y="3934317"/>
            <a:ext cx="7938" cy="11113"/>
          </a:xfrm>
          <a:custGeom>
            <a:avLst/>
            <a:gdLst>
              <a:gd name="T0" fmla="*/ 1 w 4"/>
              <a:gd name="T1" fmla="*/ 0 h 6"/>
              <a:gd name="T2" fmla="*/ 1 w 4"/>
              <a:gd name="T3" fmla="*/ 0 h 6"/>
              <a:gd name="T4" fmla="*/ 0 w 4"/>
              <a:gd name="T5" fmla="*/ 1 h 6"/>
              <a:gd name="T6" fmla="*/ 2 w 4"/>
              <a:gd name="T7" fmla="*/ 5 h 6"/>
              <a:gd name="T8" fmla="*/ 3 w 4"/>
              <a:gd name="T9" fmla="*/ 6 h 6"/>
              <a:gd name="T10" fmla="*/ 4 w 4"/>
              <a:gd name="T11" fmla="*/ 5 h 6"/>
              <a:gd name="T12" fmla="*/ 3 w 4"/>
              <a:gd name="T13" fmla="*/ 2 h 6"/>
              <a:gd name="T14" fmla="*/ 1 w 4"/>
              <a:gd name="T15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6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5"/>
                  <a:pt x="2" y="5"/>
                </a:cubicBezTo>
                <a:cubicBezTo>
                  <a:pt x="2" y="6"/>
                  <a:pt x="3" y="6"/>
                  <a:pt x="3" y="6"/>
                </a:cubicBezTo>
                <a:cubicBezTo>
                  <a:pt x="3" y="6"/>
                  <a:pt x="3" y="5"/>
                  <a:pt x="4" y="5"/>
                </a:cubicBezTo>
                <a:cubicBezTo>
                  <a:pt x="4" y="4"/>
                  <a:pt x="4" y="2"/>
                  <a:pt x="3" y="2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7" name="Freeform 73">
            <a:extLst>
              <a:ext uri="{FF2B5EF4-FFF2-40B4-BE49-F238E27FC236}">
                <a16:creationId xmlns:a16="http://schemas.microsoft.com/office/drawing/2014/main" id="{7B641F23-3248-42F4-ABD1-19122114C4ED}"/>
              </a:ext>
            </a:extLst>
          </p:cNvPr>
          <p:cNvSpPr>
            <a:spLocks/>
          </p:cNvSpPr>
          <p:nvPr userDrawn="1"/>
        </p:nvSpPr>
        <p:spPr bwMode="auto">
          <a:xfrm>
            <a:off x="3502025" y="3931142"/>
            <a:ext cx="14288" cy="19050"/>
          </a:xfrm>
          <a:custGeom>
            <a:avLst/>
            <a:gdLst>
              <a:gd name="T0" fmla="*/ 4 w 8"/>
              <a:gd name="T1" fmla="*/ 0 h 10"/>
              <a:gd name="T2" fmla="*/ 4 w 8"/>
              <a:gd name="T3" fmla="*/ 0 h 10"/>
              <a:gd name="T4" fmla="*/ 0 w 8"/>
              <a:gd name="T5" fmla="*/ 5 h 10"/>
              <a:gd name="T6" fmla="*/ 3 w 8"/>
              <a:gd name="T7" fmla="*/ 10 h 10"/>
              <a:gd name="T8" fmla="*/ 8 w 8"/>
              <a:gd name="T9" fmla="*/ 10 h 10"/>
              <a:gd name="T10" fmla="*/ 8 w 8"/>
              <a:gd name="T11" fmla="*/ 10 h 10"/>
              <a:gd name="T12" fmla="*/ 8 w 8"/>
              <a:gd name="T13" fmla="*/ 5 h 10"/>
              <a:gd name="T14" fmla="*/ 8 w 8"/>
              <a:gd name="T15" fmla="*/ 3 h 10"/>
              <a:gd name="T16" fmla="*/ 4 w 8"/>
              <a:gd name="T1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" h="10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3" y="1"/>
                  <a:pt x="0" y="3"/>
                  <a:pt x="0" y="5"/>
                </a:cubicBezTo>
                <a:cubicBezTo>
                  <a:pt x="0" y="6"/>
                  <a:pt x="2" y="9"/>
                  <a:pt x="3" y="10"/>
                </a:cubicBezTo>
                <a:cubicBezTo>
                  <a:pt x="3" y="10"/>
                  <a:pt x="5" y="10"/>
                  <a:pt x="8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8"/>
                  <a:pt x="8" y="5"/>
                  <a:pt x="8" y="5"/>
                </a:cubicBezTo>
                <a:cubicBezTo>
                  <a:pt x="8" y="4"/>
                  <a:pt x="8" y="3"/>
                  <a:pt x="8" y="3"/>
                </a:cubicBezTo>
                <a:cubicBezTo>
                  <a:pt x="7" y="2"/>
                  <a:pt x="6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" name="Freeform 74">
            <a:extLst>
              <a:ext uri="{FF2B5EF4-FFF2-40B4-BE49-F238E27FC236}">
                <a16:creationId xmlns:a16="http://schemas.microsoft.com/office/drawing/2014/main" id="{283518FD-5DCA-46CF-9395-D8DC3A8FE376}"/>
              </a:ext>
            </a:extLst>
          </p:cNvPr>
          <p:cNvSpPr>
            <a:spLocks/>
          </p:cNvSpPr>
          <p:nvPr userDrawn="1"/>
        </p:nvSpPr>
        <p:spPr bwMode="auto">
          <a:xfrm>
            <a:off x="3503613" y="3967654"/>
            <a:ext cx="7938" cy="9525"/>
          </a:xfrm>
          <a:custGeom>
            <a:avLst/>
            <a:gdLst>
              <a:gd name="T0" fmla="*/ 2 w 4"/>
              <a:gd name="T1" fmla="*/ 0 h 5"/>
              <a:gd name="T2" fmla="*/ 1 w 4"/>
              <a:gd name="T3" fmla="*/ 2 h 5"/>
              <a:gd name="T4" fmla="*/ 1 w 4"/>
              <a:gd name="T5" fmla="*/ 4 h 5"/>
              <a:gd name="T6" fmla="*/ 1 w 4"/>
              <a:gd name="T7" fmla="*/ 5 h 5"/>
              <a:gd name="T8" fmla="*/ 2 w 4"/>
              <a:gd name="T9" fmla="*/ 5 h 5"/>
              <a:gd name="T10" fmla="*/ 4 w 4"/>
              <a:gd name="T11" fmla="*/ 5 h 5"/>
              <a:gd name="T12" fmla="*/ 3 w 4"/>
              <a:gd name="T13" fmla="*/ 1 h 5"/>
              <a:gd name="T14" fmla="*/ 2 w 4"/>
              <a:gd name="T15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5">
                <a:moveTo>
                  <a:pt x="2" y="0"/>
                </a:moveTo>
                <a:cubicBezTo>
                  <a:pt x="1" y="0"/>
                  <a:pt x="1" y="1"/>
                  <a:pt x="1" y="2"/>
                </a:cubicBezTo>
                <a:cubicBezTo>
                  <a:pt x="0" y="3"/>
                  <a:pt x="1" y="4"/>
                  <a:pt x="1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2" y="5"/>
                  <a:pt x="2" y="5"/>
                </a:cubicBezTo>
                <a:cubicBezTo>
                  <a:pt x="2" y="5"/>
                  <a:pt x="3" y="5"/>
                  <a:pt x="4" y="5"/>
                </a:cubicBezTo>
                <a:cubicBezTo>
                  <a:pt x="4" y="2"/>
                  <a:pt x="4" y="2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9" name="Freeform 75">
            <a:extLst>
              <a:ext uri="{FF2B5EF4-FFF2-40B4-BE49-F238E27FC236}">
                <a16:creationId xmlns:a16="http://schemas.microsoft.com/office/drawing/2014/main" id="{7D5CA6AA-E5CB-4114-9326-B7C9374A9710}"/>
              </a:ext>
            </a:extLst>
          </p:cNvPr>
          <p:cNvSpPr>
            <a:spLocks/>
          </p:cNvSpPr>
          <p:nvPr userDrawn="1"/>
        </p:nvSpPr>
        <p:spPr bwMode="auto">
          <a:xfrm>
            <a:off x="3530600" y="3970829"/>
            <a:ext cx="11113" cy="14288"/>
          </a:xfrm>
          <a:custGeom>
            <a:avLst/>
            <a:gdLst>
              <a:gd name="T0" fmla="*/ 2 w 6"/>
              <a:gd name="T1" fmla="*/ 0 h 7"/>
              <a:gd name="T2" fmla="*/ 0 w 6"/>
              <a:gd name="T3" fmla="*/ 2 h 7"/>
              <a:gd name="T4" fmla="*/ 1 w 6"/>
              <a:gd name="T5" fmla="*/ 6 h 7"/>
              <a:gd name="T6" fmla="*/ 2 w 6"/>
              <a:gd name="T7" fmla="*/ 7 h 7"/>
              <a:gd name="T8" fmla="*/ 5 w 6"/>
              <a:gd name="T9" fmla="*/ 5 h 7"/>
              <a:gd name="T10" fmla="*/ 5 w 6"/>
              <a:gd name="T11" fmla="*/ 5 h 7"/>
              <a:gd name="T12" fmla="*/ 5 w 6"/>
              <a:gd name="T13" fmla="*/ 2 h 7"/>
              <a:gd name="T14" fmla="*/ 2 w 6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7">
                <a:moveTo>
                  <a:pt x="2" y="0"/>
                </a:moveTo>
                <a:cubicBezTo>
                  <a:pt x="1" y="0"/>
                  <a:pt x="0" y="1"/>
                  <a:pt x="0" y="2"/>
                </a:cubicBezTo>
                <a:cubicBezTo>
                  <a:pt x="0" y="4"/>
                  <a:pt x="0" y="5"/>
                  <a:pt x="1" y="6"/>
                </a:cubicBezTo>
                <a:cubicBezTo>
                  <a:pt x="2" y="7"/>
                  <a:pt x="2" y="7"/>
                  <a:pt x="2" y="7"/>
                </a:cubicBezTo>
                <a:cubicBezTo>
                  <a:pt x="3" y="7"/>
                  <a:pt x="4" y="6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4"/>
                  <a:pt x="6" y="3"/>
                  <a:pt x="5" y="2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" name="Freeform 76">
            <a:extLst>
              <a:ext uri="{FF2B5EF4-FFF2-40B4-BE49-F238E27FC236}">
                <a16:creationId xmlns:a16="http://schemas.microsoft.com/office/drawing/2014/main" id="{EF908795-48E5-4127-93B0-BBD9D802F30F}"/>
              </a:ext>
            </a:extLst>
          </p:cNvPr>
          <p:cNvSpPr>
            <a:spLocks/>
          </p:cNvSpPr>
          <p:nvPr userDrawn="1"/>
        </p:nvSpPr>
        <p:spPr bwMode="auto">
          <a:xfrm>
            <a:off x="3541713" y="3996229"/>
            <a:ext cx="7938" cy="11113"/>
          </a:xfrm>
          <a:custGeom>
            <a:avLst/>
            <a:gdLst>
              <a:gd name="T0" fmla="*/ 1 w 4"/>
              <a:gd name="T1" fmla="*/ 0 h 6"/>
              <a:gd name="T2" fmla="*/ 0 w 4"/>
              <a:gd name="T3" fmla="*/ 2 h 6"/>
              <a:gd name="T4" fmla="*/ 2 w 4"/>
              <a:gd name="T5" fmla="*/ 6 h 6"/>
              <a:gd name="T6" fmla="*/ 2 w 4"/>
              <a:gd name="T7" fmla="*/ 6 h 6"/>
              <a:gd name="T8" fmla="*/ 2 w 4"/>
              <a:gd name="T9" fmla="*/ 6 h 6"/>
              <a:gd name="T10" fmla="*/ 3 w 4"/>
              <a:gd name="T11" fmla="*/ 1 h 6"/>
              <a:gd name="T12" fmla="*/ 1 w 4"/>
              <a:gd name="T13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6">
                <a:moveTo>
                  <a:pt x="1" y="0"/>
                </a:moveTo>
                <a:cubicBezTo>
                  <a:pt x="1" y="0"/>
                  <a:pt x="0" y="0"/>
                  <a:pt x="0" y="2"/>
                </a:cubicBezTo>
                <a:cubicBezTo>
                  <a:pt x="0" y="5"/>
                  <a:pt x="1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3" y="6"/>
                  <a:pt x="4" y="3"/>
                  <a:pt x="3" y="1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1" name="Freeform 77">
            <a:extLst>
              <a:ext uri="{FF2B5EF4-FFF2-40B4-BE49-F238E27FC236}">
                <a16:creationId xmlns:a16="http://schemas.microsoft.com/office/drawing/2014/main" id="{AD2489A0-83EE-4F76-8C77-33FCFE5F5C5D}"/>
              </a:ext>
            </a:extLst>
          </p:cNvPr>
          <p:cNvSpPr>
            <a:spLocks/>
          </p:cNvSpPr>
          <p:nvPr userDrawn="1"/>
        </p:nvSpPr>
        <p:spPr bwMode="auto">
          <a:xfrm>
            <a:off x="3551238" y="3996229"/>
            <a:ext cx="15875" cy="22225"/>
          </a:xfrm>
          <a:custGeom>
            <a:avLst/>
            <a:gdLst>
              <a:gd name="T0" fmla="*/ 3 w 8"/>
              <a:gd name="T1" fmla="*/ 0 h 11"/>
              <a:gd name="T2" fmla="*/ 0 w 8"/>
              <a:gd name="T3" fmla="*/ 6 h 11"/>
              <a:gd name="T4" fmla="*/ 3 w 8"/>
              <a:gd name="T5" fmla="*/ 11 h 11"/>
              <a:gd name="T6" fmla="*/ 4 w 8"/>
              <a:gd name="T7" fmla="*/ 11 h 11"/>
              <a:gd name="T8" fmla="*/ 8 w 8"/>
              <a:gd name="T9" fmla="*/ 10 h 11"/>
              <a:gd name="T10" fmla="*/ 4 w 8"/>
              <a:gd name="T11" fmla="*/ 0 h 11"/>
              <a:gd name="T12" fmla="*/ 3 w 8"/>
              <a:gd name="T1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11">
                <a:moveTo>
                  <a:pt x="3" y="0"/>
                </a:moveTo>
                <a:cubicBezTo>
                  <a:pt x="2" y="1"/>
                  <a:pt x="0" y="6"/>
                  <a:pt x="0" y="6"/>
                </a:cubicBezTo>
                <a:cubicBezTo>
                  <a:pt x="0" y="8"/>
                  <a:pt x="1" y="11"/>
                  <a:pt x="3" y="11"/>
                </a:cubicBezTo>
                <a:cubicBezTo>
                  <a:pt x="3" y="11"/>
                  <a:pt x="4" y="11"/>
                  <a:pt x="4" y="11"/>
                </a:cubicBezTo>
                <a:cubicBezTo>
                  <a:pt x="5" y="11"/>
                  <a:pt x="7" y="11"/>
                  <a:pt x="8" y="10"/>
                </a:cubicBezTo>
                <a:cubicBezTo>
                  <a:pt x="8" y="9"/>
                  <a:pt x="8" y="2"/>
                  <a:pt x="4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" name="Freeform 78">
            <a:extLst>
              <a:ext uri="{FF2B5EF4-FFF2-40B4-BE49-F238E27FC236}">
                <a16:creationId xmlns:a16="http://schemas.microsoft.com/office/drawing/2014/main" id="{6302A502-80DB-4120-8728-1F1C11A691E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469900" y="3343767"/>
            <a:ext cx="117475" cy="247650"/>
          </a:xfrm>
          <a:custGeom>
            <a:avLst/>
            <a:gdLst>
              <a:gd name="T0" fmla="*/ 16 w 61"/>
              <a:gd name="T1" fmla="*/ 63 h 128"/>
              <a:gd name="T2" fmla="*/ 13 w 61"/>
              <a:gd name="T3" fmla="*/ 71 h 128"/>
              <a:gd name="T4" fmla="*/ 13 w 61"/>
              <a:gd name="T5" fmla="*/ 71 h 128"/>
              <a:gd name="T6" fmla="*/ 15 w 61"/>
              <a:gd name="T7" fmla="*/ 65 h 128"/>
              <a:gd name="T8" fmla="*/ 15 w 61"/>
              <a:gd name="T9" fmla="*/ 65 h 128"/>
              <a:gd name="T10" fmla="*/ 16 w 61"/>
              <a:gd name="T11" fmla="*/ 63 h 128"/>
              <a:gd name="T12" fmla="*/ 61 w 61"/>
              <a:gd name="T13" fmla="*/ 0 h 128"/>
              <a:gd name="T14" fmla="*/ 37 w 61"/>
              <a:gd name="T15" fmla="*/ 0 h 128"/>
              <a:gd name="T16" fmla="*/ 18 w 61"/>
              <a:gd name="T17" fmla="*/ 58 h 128"/>
              <a:gd name="T18" fmla="*/ 15 w 61"/>
              <a:gd name="T19" fmla="*/ 65 h 128"/>
              <a:gd name="T20" fmla="*/ 5 w 61"/>
              <a:gd name="T21" fmla="*/ 104 h 128"/>
              <a:gd name="T22" fmla="*/ 1 w 61"/>
              <a:gd name="T23" fmla="*/ 128 h 128"/>
              <a:gd name="T24" fmla="*/ 3 w 61"/>
              <a:gd name="T25" fmla="*/ 128 h 128"/>
              <a:gd name="T26" fmla="*/ 20 w 61"/>
              <a:gd name="T27" fmla="*/ 80 h 128"/>
              <a:gd name="T28" fmla="*/ 27 w 61"/>
              <a:gd name="T29" fmla="*/ 58 h 128"/>
              <a:gd name="T30" fmla="*/ 29 w 61"/>
              <a:gd name="T31" fmla="*/ 65 h 128"/>
              <a:gd name="T32" fmla="*/ 30 w 61"/>
              <a:gd name="T33" fmla="*/ 65 h 128"/>
              <a:gd name="T34" fmla="*/ 39 w 61"/>
              <a:gd name="T35" fmla="*/ 44 h 128"/>
              <a:gd name="T36" fmla="*/ 54 w 61"/>
              <a:gd name="T37" fmla="*/ 7 h 128"/>
              <a:gd name="T38" fmla="*/ 55 w 61"/>
              <a:gd name="T39" fmla="*/ 9 h 128"/>
              <a:gd name="T40" fmla="*/ 61 w 61"/>
              <a:gd name="T41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128">
                <a:moveTo>
                  <a:pt x="16" y="63"/>
                </a:moveTo>
                <a:cubicBezTo>
                  <a:pt x="15" y="66"/>
                  <a:pt x="15" y="66"/>
                  <a:pt x="13" y="71"/>
                </a:cubicBezTo>
                <a:cubicBezTo>
                  <a:pt x="13" y="71"/>
                  <a:pt x="13" y="71"/>
                  <a:pt x="13" y="71"/>
                </a:cubicBezTo>
                <a:cubicBezTo>
                  <a:pt x="14" y="69"/>
                  <a:pt x="15" y="67"/>
                  <a:pt x="15" y="65"/>
                </a:cubicBezTo>
                <a:cubicBezTo>
                  <a:pt x="15" y="65"/>
                  <a:pt x="15" y="65"/>
                  <a:pt x="15" y="65"/>
                </a:cubicBezTo>
                <a:cubicBezTo>
                  <a:pt x="15" y="64"/>
                  <a:pt x="15" y="64"/>
                  <a:pt x="16" y="63"/>
                </a:cubicBezTo>
                <a:moveTo>
                  <a:pt x="61" y="0"/>
                </a:moveTo>
                <a:cubicBezTo>
                  <a:pt x="37" y="0"/>
                  <a:pt x="37" y="0"/>
                  <a:pt x="37" y="0"/>
                </a:cubicBezTo>
                <a:cubicBezTo>
                  <a:pt x="30" y="20"/>
                  <a:pt x="24" y="40"/>
                  <a:pt x="18" y="58"/>
                </a:cubicBezTo>
                <a:cubicBezTo>
                  <a:pt x="17" y="60"/>
                  <a:pt x="16" y="62"/>
                  <a:pt x="15" y="65"/>
                </a:cubicBezTo>
                <a:cubicBezTo>
                  <a:pt x="10" y="83"/>
                  <a:pt x="7" y="95"/>
                  <a:pt x="5" y="104"/>
                </a:cubicBezTo>
                <a:cubicBezTo>
                  <a:pt x="0" y="125"/>
                  <a:pt x="1" y="127"/>
                  <a:pt x="1" y="128"/>
                </a:cubicBezTo>
                <a:cubicBezTo>
                  <a:pt x="2" y="128"/>
                  <a:pt x="2" y="128"/>
                  <a:pt x="3" y="128"/>
                </a:cubicBezTo>
                <a:cubicBezTo>
                  <a:pt x="3" y="128"/>
                  <a:pt x="15" y="101"/>
                  <a:pt x="20" y="80"/>
                </a:cubicBezTo>
                <a:cubicBezTo>
                  <a:pt x="23" y="62"/>
                  <a:pt x="25" y="60"/>
                  <a:pt x="27" y="58"/>
                </a:cubicBezTo>
                <a:cubicBezTo>
                  <a:pt x="28" y="61"/>
                  <a:pt x="28" y="63"/>
                  <a:pt x="29" y="65"/>
                </a:cubicBezTo>
                <a:cubicBezTo>
                  <a:pt x="29" y="65"/>
                  <a:pt x="30" y="65"/>
                  <a:pt x="30" y="65"/>
                </a:cubicBezTo>
                <a:cubicBezTo>
                  <a:pt x="33" y="62"/>
                  <a:pt x="36" y="56"/>
                  <a:pt x="39" y="44"/>
                </a:cubicBezTo>
                <a:cubicBezTo>
                  <a:pt x="54" y="7"/>
                  <a:pt x="54" y="7"/>
                  <a:pt x="54" y="7"/>
                </a:cubicBezTo>
                <a:cubicBezTo>
                  <a:pt x="54" y="8"/>
                  <a:pt x="55" y="9"/>
                  <a:pt x="55" y="9"/>
                </a:cubicBezTo>
                <a:cubicBezTo>
                  <a:pt x="57" y="6"/>
                  <a:pt x="59" y="3"/>
                  <a:pt x="6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" name="Freeform 79">
            <a:extLst>
              <a:ext uri="{FF2B5EF4-FFF2-40B4-BE49-F238E27FC236}">
                <a16:creationId xmlns:a16="http://schemas.microsoft.com/office/drawing/2014/main" id="{6968A300-4394-4AA1-B9D3-BBBAB43B9729}"/>
              </a:ext>
            </a:extLst>
          </p:cNvPr>
          <p:cNvSpPr>
            <a:spLocks/>
          </p:cNvSpPr>
          <p:nvPr userDrawn="1"/>
        </p:nvSpPr>
        <p:spPr bwMode="auto">
          <a:xfrm>
            <a:off x="404813" y="3748579"/>
            <a:ext cx="33338" cy="212725"/>
          </a:xfrm>
          <a:custGeom>
            <a:avLst/>
            <a:gdLst>
              <a:gd name="T0" fmla="*/ 15 w 17"/>
              <a:gd name="T1" fmla="*/ 0 h 110"/>
              <a:gd name="T2" fmla="*/ 14 w 17"/>
              <a:gd name="T3" fmla="*/ 1 h 110"/>
              <a:gd name="T4" fmla="*/ 9 w 17"/>
              <a:gd name="T5" fmla="*/ 35 h 110"/>
              <a:gd name="T6" fmla="*/ 4 w 17"/>
              <a:gd name="T7" fmla="*/ 71 h 110"/>
              <a:gd name="T8" fmla="*/ 0 w 17"/>
              <a:gd name="T9" fmla="*/ 100 h 110"/>
              <a:gd name="T10" fmla="*/ 3 w 17"/>
              <a:gd name="T11" fmla="*/ 110 h 110"/>
              <a:gd name="T12" fmla="*/ 4 w 17"/>
              <a:gd name="T13" fmla="*/ 103 h 110"/>
              <a:gd name="T14" fmla="*/ 7 w 17"/>
              <a:gd name="T15" fmla="*/ 91 h 110"/>
              <a:gd name="T16" fmla="*/ 10 w 17"/>
              <a:gd name="T17" fmla="*/ 66 h 110"/>
              <a:gd name="T18" fmla="*/ 10 w 17"/>
              <a:gd name="T19" fmla="*/ 91 h 110"/>
              <a:gd name="T20" fmla="*/ 10 w 17"/>
              <a:gd name="T21" fmla="*/ 98 h 110"/>
              <a:gd name="T22" fmla="*/ 10 w 17"/>
              <a:gd name="T23" fmla="*/ 102 h 110"/>
              <a:gd name="T24" fmla="*/ 10 w 17"/>
              <a:gd name="T25" fmla="*/ 102 h 110"/>
              <a:gd name="T26" fmla="*/ 11 w 17"/>
              <a:gd name="T27" fmla="*/ 101 h 110"/>
              <a:gd name="T28" fmla="*/ 14 w 17"/>
              <a:gd name="T29" fmla="*/ 95 h 110"/>
              <a:gd name="T30" fmla="*/ 16 w 17"/>
              <a:gd name="T31" fmla="*/ 86 h 110"/>
              <a:gd name="T32" fmla="*/ 16 w 17"/>
              <a:gd name="T33" fmla="*/ 85 h 110"/>
              <a:gd name="T34" fmla="*/ 14 w 17"/>
              <a:gd name="T35" fmla="*/ 68 h 110"/>
              <a:gd name="T36" fmla="*/ 15 w 17"/>
              <a:gd name="T37" fmla="*/ 50 h 110"/>
              <a:gd name="T38" fmla="*/ 12 w 17"/>
              <a:gd name="T39" fmla="*/ 54 h 110"/>
              <a:gd name="T40" fmla="*/ 10 w 17"/>
              <a:gd name="T41" fmla="*/ 41 h 110"/>
              <a:gd name="T42" fmla="*/ 11 w 17"/>
              <a:gd name="T43" fmla="*/ 28 h 110"/>
              <a:gd name="T44" fmla="*/ 14 w 17"/>
              <a:gd name="T45" fmla="*/ 10 h 110"/>
              <a:gd name="T46" fmla="*/ 15 w 17"/>
              <a:gd name="T47" fmla="*/ 2 h 110"/>
              <a:gd name="T48" fmla="*/ 14 w 17"/>
              <a:gd name="T49" fmla="*/ 8 h 110"/>
              <a:gd name="T50" fmla="*/ 15 w 17"/>
              <a:gd name="T51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7" h="110">
                <a:moveTo>
                  <a:pt x="15" y="0"/>
                </a:moveTo>
                <a:cubicBezTo>
                  <a:pt x="14" y="1"/>
                  <a:pt x="14" y="1"/>
                  <a:pt x="14" y="1"/>
                </a:cubicBezTo>
                <a:cubicBezTo>
                  <a:pt x="9" y="35"/>
                  <a:pt x="9" y="35"/>
                  <a:pt x="9" y="35"/>
                </a:cubicBezTo>
                <a:cubicBezTo>
                  <a:pt x="4" y="71"/>
                  <a:pt x="4" y="71"/>
                  <a:pt x="4" y="71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8"/>
                  <a:pt x="1" y="109"/>
                  <a:pt x="3" y="110"/>
                </a:cubicBezTo>
                <a:cubicBezTo>
                  <a:pt x="3" y="108"/>
                  <a:pt x="4" y="106"/>
                  <a:pt x="4" y="103"/>
                </a:cubicBezTo>
                <a:cubicBezTo>
                  <a:pt x="5" y="99"/>
                  <a:pt x="6" y="95"/>
                  <a:pt x="7" y="91"/>
                </a:cubicBezTo>
                <a:cubicBezTo>
                  <a:pt x="8" y="82"/>
                  <a:pt x="9" y="74"/>
                  <a:pt x="10" y="66"/>
                </a:cubicBezTo>
                <a:cubicBezTo>
                  <a:pt x="10" y="66"/>
                  <a:pt x="10" y="66"/>
                  <a:pt x="10" y="91"/>
                </a:cubicBezTo>
                <a:cubicBezTo>
                  <a:pt x="10" y="95"/>
                  <a:pt x="10" y="97"/>
                  <a:pt x="10" y="98"/>
                </a:cubicBezTo>
                <a:cubicBezTo>
                  <a:pt x="10" y="100"/>
                  <a:pt x="10" y="101"/>
                  <a:pt x="10" y="102"/>
                </a:cubicBezTo>
                <a:cubicBezTo>
                  <a:pt x="10" y="102"/>
                  <a:pt x="10" y="102"/>
                  <a:pt x="10" y="102"/>
                </a:cubicBezTo>
                <a:cubicBezTo>
                  <a:pt x="11" y="102"/>
                  <a:pt x="11" y="101"/>
                  <a:pt x="11" y="101"/>
                </a:cubicBezTo>
                <a:cubicBezTo>
                  <a:pt x="12" y="100"/>
                  <a:pt x="13" y="98"/>
                  <a:pt x="14" y="95"/>
                </a:cubicBezTo>
                <a:cubicBezTo>
                  <a:pt x="14" y="92"/>
                  <a:pt x="15" y="89"/>
                  <a:pt x="16" y="86"/>
                </a:cubicBezTo>
                <a:cubicBezTo>
                  <a:pt x="16" y="85"/>
                  <a:pt x="16" y="85"/>
                  <a:pt x="16" y="85"/>
                </a:cubicBezTo>
                <a:cubicBezTo>
                  <a:pt x="14" y="82"/>
                  <a:pt x="11" y="78"/>
                  <a:pt x="14" y="68"/>
                </a:cubicBezTo>
                <a:cubicBezTo>
                  <a:pt x="14" y="68"/>
                  <a:pt x="17" y="52"/>
                  <a:pt x="15" y="50"/>
                </a:cubicBezTo>
                <a:cubicBezTo>
                  <a:pt x="14" y="51"/>
                  <a:pt x="14" y="53"/>
                  <a:pt x="12" y="54"/>
                </a:cubicBezTo>
                <a:cubicBezTo>
                  <a:pt x="10" y="52"/>
                  <a:pt x="10" y="47"/>
                  <a:pt x="10" y="41"/>
                </a:cubicBezTo>
                <a:cubicBezTo>
                  <a:pt x="10" y="37"/>
                  <a:pt x="10" y="32"/>
                  <a:pt x="11" y="28"/>
                </a:cubicBezTo>
                <a:cubicBezTo>
                  <a:pt x="12" y="19"/>
                  <a:pt x="14" y="11"/>
                  <a:pt x="14" y="10"/>
                </a:cubicBezTo>
                <a:cubicBezTo>
                  <a:pt x="14" y="10"/>
                  <a:pt x="16" y="4"/>
                  <a:pt x="15" y="2"/>
                </a:cubicBezTo>
                <a:cubicBezTo>
                  <a:pt x="15" y="4"/>
                  <a:pt x="14" y="6"/>
                  <a:pt x="14" y="8"/>
                </a:cubicBezTo>
                <a:cubicBezTo>
                  <a:pt x="14" y="5"/>
                  <a:pt x="15" y="2"/>
                  <a:pt x="1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" name="Freeform 80">
            <a:extLst>
              <a:ext uri="{FF2B5EF4-FFF2-40B4-BE49-F238E27FC236}">
                <a16:creationId xmlns:a16="http://schemas.microsoft.com/office/drawing/2014/main" id="{FB84E7E8-EF76-4B70-827C-3BEDFE411674}"/>
              </a:ext>
            </a:extLst>
          </p:cNvPr>
          <p:cNvSpPr>
            <a:spLocks/>
          </p:cNvSpPr>
          <p:nvPr userDrawn="1"/>
        </p:nvSpPr>
        <p:spPr bwMode="auto">
          <a:xfrm>
            <a:off x="485775" y="3566017"/>
            <a:ext cx="34925" cy="85725"/>
          </a:xfrm>
          <a:custGeom>
            <a:avLst/>
            <a:gdLst>
              <a:gd name="T0" fmla="*/ 18 w 18"/>
              <a:gd name="T1" fmla="*/ 0 h 44"/>
              <a:gd name="T2" fmla="*/ 15 w 18"/>
              <a:gd name="T3" fmla="*/ 4 h 44"/>
              <a:gd name="T4" fmla="*/ 8 w 18"/>
              <a:gd name="T5" fmla="*/ 24 h 44"/>
              <a:gd name="T6" fmla="*/ 4 w 18"/>
              <a:gd name="T7" fmla="*/ 32 h 44"/>
              <a:gd name="T8" fmla="*/ 2 w 18"/>
              <a:gd name="T9" fmla="*/ 35 h 44"/>
              <a:gd name="T10" fmla="*/ 0 w 18"/>
              <a:gd name="T11" fmla="*/ 40 h 44"/>
              <a:gd name="T12" fmla="*/ 0 w 18"/>
              <a:gd name="T13" fmla="*/ 42 h 44"/>
              <a:gd name="T14" fmla="*/ 1 w 18"/>
              <a:gd name="T15" fmla="*/ 44 h 44"/>
              <a:gd name="T16" fmla="*/ 2 w 18"/>
              <a:gd name="T17" fmla="*/ 43 h 44"/>
              <a:gd name="T18" fmla="*/ 10 w 18"/>
              <a:gd name="T19" fmla="*/ 29 h 44"/>
              <a:gd name="T20" fmla="*/ 17 w 18"/>
              <a:gd name="T21" fmla="*/ 6 h 44"/>
              <a:gd name="T22" fmla="*/ 18 w 18"/>
              <a:gd name="T23" fmla="*/ 0 h 44"/>
              <a:gd name="T24" fmla="*/ 18 w 18"/>
              <a:gd name="T2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" h="44">
                <a:moveTo>
                  <a:pt x="18" y="0"/>
                </a:moveTo>
                <a:cubicBezTo>
                  <a:pt x="17" y="0"/>
                  <a:pt x="15" y="4"/>
                  <a:pt x="15" y="4"/>
                </a:cubicBezTo>
                <a:cubicBezTo>
                  <a:pt x="12" y="10"/>
                  <a:pt x="10" y="17"/>
                  <a:pt x="8" y="24"/>
                </a:cubicBezTo>
                <a:cubicBezTo>
                  <a:pt x="6" y="29"/>
                  <a:pt x="5" y="30"/>
                  <a:pt x="4" y="32"/>
                </a:cubicBezTo>
                <a:cubicBezTo>
                  <a:pt x="3" y="33"/>
                  <a:pt x="2" y="34"/>
                  <a:pt x="2" y="35"/>
                </a:cubicBezTo>
                <a:cubicBezTo>
                  <a:pt x="1" y="37"/>
                  <a:pt x="1" y="39"/>
                  <a:pt x="0" y="40"/>
                </a:cubicBezTo>
                <a:cubicBezTo>
                  <a:pt x="0" y="41"/>
                  <a:pt x="0" y="42"/>
                  <a:pt x="0" y="42"/>
                </a:cubicBezTo>
                <a:cubicBezTo>
                  <a:pt x="0" y="43"/>
                  <a:pt x="0" y="44"/>
                  <a:pt x="1" y="44"/>
                </a:cubicBezTo>
                <a:cubicBezTo>
                  <a:pt x="1" y="44"/>
                  <a:pt x="2" y="43"/>
                  <a:pt x="2" y="43"/>
                </a:cubicBezTo>
                <a:cubicBezTo>
                  <a:pt x="8" y="36"/>
                  <a:pt x="10" y="31"/>
                  <a:pt x="10" y="29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2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5" name="Freeform 81">
            <a:extLst>
              <a:ext uri="{FF2B5EF4-FFF2-40B4-BE49-F238E27FC236}">
                <a16:creationId xmlns:a16="http://schemas.microsoft.com/office/drawing/2014/main" id="{F1F45ED7-E7D5-46F7-9517-204F9E37255A}"/>
              </a:ext>
            </a:extLst>
          </p:cNvPr>
          <p:cNvSpPr>
            <a:spLocks/>
          </p:cNvSpPr>
          <p:nvPr userDrawn="1"/>
        </p:nvSpPr>
        <p:spPr bwMode="auto">
          <a:xfrm>
            <a:off x="446088" y="3812079"/>
            <a:ext cx="12700" cy="41275"/>
          </a:xfrm>
          <a:custGeom>
            <a:avLst/>
            <a:gdLst>
              <a:gd name="T0" fmla="*/ 6 w 7"/>
              <a:gd name="T1" fmla="*/ 0 h 21"/>
              <a:gd name="T2" fmla="*/ 2 w 7"/>
              <a:gd name="T3" fmla="*/ 8 h 21"/>
              <a:gd name="T4" fmla="*/ 0 w 7"/>
              <a:gd name="T5" fmla="*/ 14 h 21"/>
              <a:gd name="T6" fmla="*/ 0 w 7"/>
              <a:gd name="T7" fmla="*/ 19 h 21"/>
              <a:gd name="T8" fmla="*/ 1 w 7"/>
              <a:gd name="T9" fmla="*/ 21 h 21"/>
              <a:gd name="T10" fmla="*/ 2 w 7"/>
              <a:gd name="T11" fmla="*/ 20 h 21"/>
              <a:gd name="T12" fmla="*/ 7 w 7"/>
              <a:gd name="T13" fmla="*/ 6 h 21"/>
              <a:gd name="T14" fmla="*/ 7 w 7"/>
              <a:gd name="T15" fmla="*/ 3 h 21"/>
              <a:gd name="T16" fmla="*/ 7 w 7"/>
              <a:gd name="T17" fmla="*/ 3 h 21"/>
              <a:gd name="T18" fmla="*/ 6 w 7"/>
              <a:gd name="T19" fmla="*/ 1 h 21"/>
              <a:gd name="T20" fmla="*/ 6 w 7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21">
                <a:moveTo>
                  <a:pt x="6" y="0"/>
                </a:moveTo>
                <a:cubicBezTo>
                  <a:pt x="5" y="0"/>
                  <a:pt x="4" y="2"/>
                  <a:pt x="2" y="8"/>
                </a:cubicBezTo>
                <a:cubicBezTo>
                  <a:pt x="1" y="10"/>
                  <a:pt x="0" y="13"/>
                  <a:pt x="0" y="14"/>
                </a:cubicBezTo>
                <a:cubicBezTo>
                  <a:pt x="0" y="16"/>
                  <a:pt x="0" y="18"/>
                  <a:pt x="0" y="19"/>
                </a:cubicBezTo>
                <a:cubicBezTo>
                  <a:pt x="0" y="20"/>
                  <a:pt x="0" y="21"/>
                  <a:pt x="1" y="21"/>
                </a:cubicBezTo>
                <a:cubicBezTo>
                  <a:pt x="1" y="21"/>
                  <a:pt x="1" y="20"/>
                  <a:pt x="2" y="20"/>
                </a:cubicBezTo>
                <a:cubicBezTo>
                  <a:pt x="5" y="14"/>
                  <a:pt x="7" y="6"/>
                  <a:pt x="7" y="6"/>
                </a:cubicBezTo>
                <a:cubicBezTo>
                  <a:pt x="7" y="4"/>
                  <a:pt x="7" y="4"/>
                  <a:pt x="7" y="3"/>
                </a:cubicBezTo>
                <a:cubicBezTo>
                  <a:pt x="7" y="3"/>
                  <a:pt x="7" y="3"/>
                  <a:pt x="7" y="3"/>
                </a:cubicBezTo>
                <a:cubicBezTo>
                  <a:pt x="6" y="2"/>
                  <a:pt x="6" y="1"/>
                  <a:pt x="6" y="1"/>
                </a:cubicBezTo>
                <a:cubicBezTo>
                  <a:pt x="6" y="1"/>
                  <a:pt x="6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6" name="Freeform 82">
            <a:extLst>
              <a:ext uri="{FF2B5EF4-FFF2-40B4-BE49-F238E27FC236}">
                <a16:creationId xmlns:a16="http://schemas.microsoft.com/office/drawing/2014/main" id="{91951CC7-6529-44CF-A19A-F00BBA732CC5}"/>
              </a:ext>
            </a:extLst>
          </p:cNvPr>
          <p:cNvSpPr>
            <a:spLocks/>
          </p:cNvSpPr>
          <p:nvPr userDrawn="1"/>
        </p:nvSpPr>
        <p:spPr bwMode="auto">
          <a:xfrm>
            <a:off x="439738" y="3915267"/>
            <a:ext cx="14288" cy="103188"/>
          </a:xfrm>
          <a:custGeom>
            <a:avLst/>
            <a:gdLst>
              <a:gd name="T0" fmla="*/ 6 w 7"/>
              <a:gd name="T1" fmla="*/ 0 h 53"/>
              <a:gd name="T2" fmla="*/ 5 w 7"/>
              <a:gd name="T3" fmla="*/ 3 h 53"/>
              <a:gd name="T4" fmla="*/ 4 w 7"/>
              <a:gd name="T5" fmla="*/ 9 h 53"/>
              <a:gd name="T6" fmla="*/ 4 w 7"/>
              <a:gd name="T7" fmla="*/ 16 h 53"/>
              <a:gd name="T8" fmla="*/ 4 w 7"/>
              <a:gd name="T9" fmla="*/ 17 h 53"/>
              <a:gd name="T10" fmla="*/ 3 w 7"/>
              <a:gd name="T11" fmla="*/ 24 h 53"/>
              <a:gd name="T12" fmla="*/ 4 w 7"/>
              <a:gd name="T13" fmla="*/ 33 h 53"/>
              <a:gd name="T14" fmla="*/ 1 w 7"/>
              <a:gd name="T15" fmla="*/ 49 h 53"/>
              <a:gd name="T16" fmla="*/ 1 w 7"/>
              <a:gd name="T17" fmla="*/ 53 h 53"/>
              <a:gd name="T18" fmla="*/ 2 w 7"/>
              <a:gd name="T19" fmla="*/ 53 h 53"/>
              <a:gd name="T20" fmla="*/ 6 w 7"/>
              <a:gd name="T21" fmla="*/ 38 h 53"/>
              <a:gd name="T22" fmla="*/ 6 w 7"/>
              <a:gd name="T23" fmla="*/ 36 h 53"/>
              <a:gd name="T24" fmla="*/ 6 w 7"/>
              <a:gd name="T25" fmla="*/ 24 h 53"/>
              <a:gd name="T26" fmla="*/ 7 w 7"/>
              <a:gd name="T27" fmla="*/ 8 h 53"/>
              <a:gd name="T28" fmla="*/ 6 w 7"/>
              <a:gd name="T2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" h="53">
                <a:moveTo>
                  <a:pt x="6" y="0"/>
                </a:moveTo>
                <a:cubicBezTo>
                  <a:pt x="5" y="1"/>
                  <a:pt x="6" y="3"/>
                  <a:pt x="5" y="3"/>
                </a:cubicBezTo>
                <a:cubicBezTo>
                  <a:pt x="4" y="4"/>
                  <a:pt x="4" y="7"/>
                  <a:pt x="4" y="9"/>
                </a:cubicBezTo>
                <a:cubicBezTo>
                  <a:pt x="4" y="11"/>
                  <a:pt x="3" y="14"/>
                  <a:pt x="4" y="16"/>
                </a:cubicBezTo>
                <a:cubicBezTo>
                  <a:pt x="4" y="16"/>
                  <a:pt x="4" y="17"/>
                  <a:pt x="4" y="17"/>
                </a:cubicBezTo>
                <a:cubicBezTo>
                  <a:pt x="4" y="20"/>
                  <a:pt x="3" y="22"/>
                  <a:pt x="3" y="24"/>
                </a:cubicBezTo>
                <a:cubicBezTo>
                  <a:pt x="3" y="27"/>
                  <a:pt x="4" y="30"/>
                  <a:pt x="4" y="33"/>
                </a:cubicBezTo>
                <a:cubicBezTo>
                  <a:pt x="3" y="38"/>
                  <a:pt x="1" y="43"/>
                  <a:pt x="1" y="49"/>
                </a:cubicBezTo>
                <a:cubicBezTo>
                  <a:pt x="0" y="52"/>
                  <a:pt x="1" y="53"/>
                  <a:pt x="1" y="53"/>
                </a:cubicBezTo>
                <a:cubicBezTo>
                  <a:pt x="2" y="53"/>
                  <a:pt x="2" y="53"/>
                  <a:pt x="2" y="53"/>
                </a:cubicBezTo>
                <a:cubicBezTo>
                  <a:pt x="2" y="53"/>
                  <a:pt x="5" y="48"/>
                  <a:pt x="6" y="38"/>
                </a:cubicBezTo>
                <a:cubicBezTo>
                  <a:pt x="6" y="37"/>
                  <a:pt x="6" y="37"/>
                  <a:pt x="6" y="36"/>
                </a:cubicBezTo>
                <a:cubicBezTo>
                  <a:pt x="6" y="32"/>
                  <a:pt x="6" y="32"/>
                  <a:pt x="6" y="24"/>
                </a:cubicBezTo>
                <a:cubicBezTo>
                  <a:pt x="5" y="19"/>
                  <a:pt x="7" y="13"/>
                  <a:pt x="7" y="8"/>
                </a:cubicBezTo>
                <a:cubicBezTo>
                  <a:pt x="7" y="3"/>
                  <a:pt x="7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7" name="Freeform 83">
            <a:extLst>
              <a:ext uri="{FF2B5EF4-FFF2-40B4-BE49-F238E27FC236}">
                <a16:creationId xmlns:a16="http://schemas.microsoft.com/office/drawing/2014/main" id="{46546598-16BE-4F66-8594-E845942BD100}"/>
              </a:ext>
            </a:extLst>
          </p:cNvPr>
          <p:cNvSpPr>
            <a:spLocks/>
          </p:cNvSpPr>
          <p:nvPr userDrawn="1"/>
        </p:nvSpPr>
        <p:spPr bwMode="auto">
          <a:xfrm>
            <a:off x="417513" y="4208954"/>
            <a:ext cx="4763" cy="26988"/>
          </a:xfrm>
          <a:custGeom>
            <a:avLst/>
            <a:gdLst>
              <a:gd name="T0" fmla="*/ 2 w 3"/>
              <a:gd name="T1" fmla="*/ 0 h 14"/>
              <a:gd name="T2" fmla="*/ 2 w 3"/>
              <a:gd name="T3" fmla="*/ 0 h 14"/>
              <a:gd name="T4" fmla="*/ 1 w 3"/>
              <a:gd name="T5" fmla="*/ 10 h 14"/>
              <a:gd name="T6" fmla="*/ 1 w 3"/>
              <a:gd name="T7" fmla="*/ 14 h 14"/>
              <a:gd name="T8" fmla="*/ 1 w 3"/>
              <a:gd name="T9" fmla="*/ 14 h 14"/>
              <a:gd name="T10" fmla="*/ 2 w 3"/>
              <a:gd name="T11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4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0" y="2"/>
                  <a:pt x="1" y="6"/>
                  <a:pt x="1" y="10"/>
                </a:cubicBezTo>
                <a:cubicBezTo>
                  <a:pt x="1" y="12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2" y="12"/>
                  <a:pt x="3" y="2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" name="Freeform 84">
            <a:extLst>
              <a:ext uri="{FF2B5EF4-FFF2-40B4-BE49-F238E27FC236}">
                <a16:creationId xmlns:a16="http://schemas.microsoft.com/office/drawing/2014/main" id="{5266106A-3D10-46D9-9D46-1236FB338050}"/>
              </a:ext>
            </a:extLst>
          </p:cNvPr>
          <p:cNvSpPr>
            <a:spLocks/>
          </p:cNvSpPr>
          <p:nvPr userDrawn="1"/>
        </p:nvSpPr>
        <p:spPr bwMode="auto">
          <a:xfrm>
            <a:off x="412750" y="4497879"/>
            <a:ext cx="4763" cy="17463"/>
          </a:xfrm>
          <a:custGeom>
            <a:avLst/>
            <a:gdLst>
              <a:gd name="T0" fmla="*/ 1 w 2"/>
              <a:gd name="T1" fmla="*/ 0 h 9"/>
              <a:gd name="T2" fmla="*/ 1 w 2"/>
              <a:gd name="T3" fmla="*/ 4 h 9"/>
              <a:gd name="T4" fmla="*/ 2 w 2"/>
              <a:gd name="T5" fmla="*/ 9 h 9"/>
              <a:gd name="T6" fmla="*/ 2 w 2"/>
              <a:gd name="T7" fmla="*/ 9 h 9"/>
              <a:gd name="T8" fmla="*/ 1 w 2"/>
              <a:gd name="T9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9">
                <a:moveTo>
                  <a:pt x="1" y="0"/>
                </a:moveTo>
                <a:cubicBezTo>
                  <a:pt x="1" y="0"/>
                  <a:pt x="0" y="1"/>
                  <a:pt x="1" y="4"/>
                </a:cubicBezTo>
                <a:cubicBezTo>
                  <a:pt x="1" y="6"/>
                  <a:pt x="1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8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" name="Freeform 85">
            <a:extLst>
              <a:ext uri="{FF2B5EF4-FFF2-40B4-BE49-F238E27FC236}">
                <a16:creationId xmlns:a16="http://schemas.microsoft.com/office/drawing/2014/main" id="{2FB8DD6E-B2D7-4E01-B1C3-C75419066822}"/>
              </a:ext>
            </a:extLst>
          </p:cNvPr>
          <p:cNvSpPr>
            <a:spLocks/>
          </p:cNvSpPr>
          <p:nvPr userDrawn="1"/>
        </p:nvSpPr>
        <p:spPr bwMode="auto">
          <a:xfrm>
            <a:off x="547688" y="3546967"/>
            <a:ext cx="22225" cy="39688"/>
          </a:xfrm>
          <a:custGeom>
            <a:avLst/>
            <a:gdLst>
              <a:gd name="T0" fmla="*/ 10 w 12"/>
              <a:gd name="T1" fmla="*/ 0 h 21"/>
              <a:gd name="T2" fmla="*/ 7 w 12"/>
              <a:gd name="T3" fmla="*/ 3 h 21"/>
              <a:gd name="T4" fmla="*/ 1 w 12"/>
              <a:gd name="T5" fmla="*/ 15 h 21"/>
              <a:gd name="T6" fmla="*/ 1 w 12"/>
              <a:gd name="T7" fmla="*/ 16 h 21"/>
              <a:gd name="T8" fmla="*/ 1 w 12"/>
              <a:gd name="T9" fmla="*/ 21 h 21"/>
              <a:gd name="T10" fmla="*/ 2 w 12"/>
              <a:gd name="T11" fmla="*/ 21 h 21"/>
              <a:gd name="T12" fmla="*/ 10 w 12"/>
              <a:gd name="T13" fmla="*/ 12 h 21"/>
              <a:gd name="T14" fmla="*/ 11 w 12"/>
              <a:gd name="T15" fmla="*/ 1 h 21"/>
              <a:gd name="T16" fmla="*/ 10 w 12"/>
              <a:gd name="T1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21">
                <a:moveTo>
                  <a:pt x="10" y="0"/>
                </a:moveTo>
                <a:cubicBezTo>
                  <a:pt x="10" y="0"/>
                  <a:pt x="9" y="1"/>
                  <a:pt x="7" y="3"/>
                </a:cubicBezTo>
                <a:cubicBezTo>
                  <a:pt x="4" y="8"/>
                  <a:pt x="2" y="12"/>
                  <a:pt x="1" y="15"/>
                </a:cubicBezTo>
                <a:cubicBezTo>
                  <a:pt x="1" y="16"/>
                  <a:pt x="1" y="16"/>
                  <a:pt x="1" y="16"/>
                </a:cubicBezTo>
                <a:cubicBezTo>
                  <a:pt x="0" y="20"/>
                  <a:pt x="1" y="21"/>
                  <a:pt x="1" y="21"/>
                </a:cubicBezTo>
                <a:cubicBezTo>
                  <a:pt x="1" y="21"/>
                  <a:pt x="2" y="21"/>
                  <a:pt x="2" y="21"/>
                </a:cubicBezTo>
                <a:cubicBezTo>
                  <a:pt x="4" y="19"/>
                  <a:pt x="9" y="14"/>
                  <a:pt x="10" y="12"/>
                </a:cubicBezTo>
                <a:cubicBezTo>
                  <a:pt x="11" y="9"/>
                  <a:pt x="12" y="2"/>
                  <a:pt x="11" y="1"/>
                </a:cubicBezTo>
                <a:cubicBezTo>
                  <a:pt x="11" y="0"/>
                  <a:pt x="11" y="0"/>
                  <a:pt x="10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Freeform 86">
            <a:extLst>
              <a:ext uri="{FF2B5EF4-FFF2-40B4-BE49-F238E27FC236}">
                <a16:creationId xmlns:a16="http://schemas.microsoft.com/office/drawing/2014/main" id="{700C1D0E-B48C-43B4-968C-EF32CFB29B20}"/>
              </a:ext>
            </a:extLst>
          </p:cNvPr>
          <p:cNvSpPr>
            <a:spLocks/>
          </p:cNvSpPr>
          <p:nvPr userDrawn="1"/>
        </p:nvSpPr>
        <p:spPr bwMode="auto">
          <a:xfrm>
            <a:off x="519113" y="3577129"/>
            <a:ext cx="20638" cy="41275"/>
          </a:xfrm>
          <a:custGeom>
            <a:avLst/>
            <a:gdLst>
              <a:gd name="T0" fmla="*/ 8 w 11"/>
              <a:gd name="T1" fmla="*/ 0 h 21"/>
              <a:gd name="T2" fmla="*/ 0 w 11"/>
              <a:gd name="T3" fmla="*/ 13 h 21"/>
              <a:gd name="T4" fmla="*/ 0 w 11"/>
              <a:gd name="T5" fmla="*/ 16 h 21"/>
              <a:gd name="T6" fmla="*/ 1 w 11"/>
              <a:gd name="T7" fmla="*/ 21 h 21"/>
              <a:gd name="T8" fmla="*/ 4 w 11"/>
              <a:gd name="T9" fmla="*/ 19 h 21"/>
              <a:gd name="T10" fmla="*/ 9 w 11"/>
              <a:gd name="T11" fmla="*/ 12 h 21"/>
              <a:gd name="T12" fmla="*/ 9 w 11"/>
              <a:gd name="T13" fmla="*/ 12 h 21"/>
              <a:gd name="T14" fmla="*/ 10 w 11"/>
              <a:gd name="T15" fmla="*/ 1 h 21"/>
              <a:gd name="T16" fmla="*/ 10 w 11"/>
              <a:gd name="T17" fmla="*/ 1 h 21"/>
              <a:gd name="T18" fmla="*/ 8 w 11"/>
              <a:gd name="T1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21">
                <a:moveTo>
                  <a:pt x="8" y="0"/>
                </a:moveTo>
                <a:cubicBezTo>
                  <a:pt x="5" y="0"/>
                  <a:pt x="1" y="8"/>
                  <a:pt x="0" y="13"/>
                </a:cubicBezTo>
                <a:cubicBezTo>
                  <a:pt x="0" y="15"/>
                  <a:pt x="0" y="16"/>
                  <a:pt x="0" y="16"/>
                </a:cubicBezTo>
                <a:cubicBezTo>
                  <a:pt x="0" y="19"/>
                  <a:pt x="0" y="21"/>
                  <a:pt x="1" y="21"/>
                </a:cubicBezTo>
                <a:cubicBezTo>
                  <a:pt x="2" y="21"/>
                  <a:pt x="3" y="20"/>
                  <a:pt x="4" y="19"/>
                </a:cubicBezTo>
                <a:cubicBezTo>
                  <a:pt x="8" y="16"/>
                  <a:pt x="8" y="13"/>
                  <a:pt x="9" y="12"/>
                </a:cubicBezTo>
                <a:cubicBezTo>
                  <a:pt x="9" y="12"/>
                  <a:pt x="9" y="12"/>
                  <a:pt x="9" y="12"/>
                </a:cubicBezTo>
                <a:cubicBezTo>
                  <a:pt x="9" y="11"/>
                  <a:pt x="11" y="3"/>
                  <a:pt x="10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0"/>
                  <a:pt x="9" y="0"/>
                  <a:pt x="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1" name="Freeform 87">
            <a:extLst>
              <a:ext uri="{FF2B5EF4-FFF2-40B4-BE49-F238E27FC236}">
                <a16:creationId xmlns:a16="http://schemas.microsoft.com/office/drawing/2014/main" id="{2810E8CE-6759-42A9-93BC-819699B7A55C}"/>
              </a:ext>
            </a:extLst>
          </p:cNvPr>
          <p:cNvSpPr>
            <a:spLocks/>
          </p:cNvSpPr>
          <p:nvPr userDrawn="1"/>
        </p:nvSpPr>
        <p:spPr bwMode="auto">
          <a:xfrm>
            <a:off x="539750" y="3531092"/>
            <a:ext cx="14288" cy="28575"/>
          </a:xfrm>
          <a:custGeom>
            <a:avLst/>
            <a:gdLst>
              <a:gd name="T0" fmla="*/ 5 w 7"/>
              <a:gd name="T1" fmla="*/ 0 h 15"/>
              <a:gd name="T2" fmla="*/ 4 w 7"/>
              <a:gd name="T3" fmla="*/ 1 h 15"/>
              <a:gd name="T4" fmla="*/ 1 w 7"/>
              <a:gd name="T5" fmla="*/ 9 h 15"/>
              <a:gd name="T6" fmla="*/ 0 w 7"/>
              <a:gd name="T7" fmla="*/ 11 h 15"/>
              <a:gd name="T8" fmla="*/ 2 w 7"/>
              <a:gd name="T9" fmla="*/ 15 h 15"/>
              <a:gd name="T10" fmla="*/ 3 w 7"/>
              <a:gd name="T11" fmla="*/ 14 h 15"/>
              <a:gd name="T12" fmla="*/ 5 w 7"/>
              <a:gd name="T13" fmla="*/ 13 h 15"/>
              <a:gd name="T14" fmla="*/ 6 w 7"/>
              <a:gd name="T15" fmla="*/ 12 h 15"/>
              <a:gd name="T16" fmla="*/ 6 w 7"/>
              <a:gd name="T17" fmla="*/ 12 h 15"/>
              <a:gd name="T18" fmla="*/ 6 w 7"/>
              <a:gd name="T19" fmla="*/ 2 h 15"/>
              <a:gd name="T20" fmla="*/ 5 w 7"/>
              <a:gd name="T2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15">
                <a:moveTo>
                  <a:pt x="5" y="0"/>
                </a:moveTo>
                <a:cubicBezTo>
                  <a:pt x="4" y="0"/>
                  <a:pt x="4" y="1"/>
                  <a:pt x="4" y="1"/>
                </a:cubicBezTo>
                <a:cubicBezTo>
                  <a:pt x="3" y="2"/>
                  <a:pt x="1" y="5"/>
                  <a:pt x="1" y="9"/>
                </a:cubicBezTo>
                <a:cubicBezTo>
                  <a:pt x="1" y="9"/>
                  <a:pt x="0" y="10"/>
                  <a:pt x="0" y="11"/>
                </a:cubicBezTo>
                <a:cubicBezTo>
                  <a:pt x="0" y="14"/>
                  <a:pt x="1" y="15"/>
                  <a:pt x="2" y="15"/>
                </a:cubicBezTo>
                <a:cubicBezTo>
                  <a:pt x="2" y="15"/>
                  <a:pt x="3" y="15"/>
                  <a:pt x="3" y="14"/>
                </a:cubicBezTo>
                <a:cubicBezTo>
                  <a:pt x="4" y="14"/>
                  <a:pt x="4" y="13"/>
                  <a:pt x="5" y="13"/>
                </a:cubicBezTo>
                <a:cubicBezTo>
                  <a:pt x="5" y="12"/>
                  <a:pt x="5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0"/>
                  <a:pt x="7" y="4"/>
                  <a:pt x="6" y="2"/>
                </a:cubicBezTo>
                <a:cubicBezTo>
                  <a:pt x="6" y="1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" name="Freeform 88">
            <a:extLst>
              <a:ext uri="{FF2B5EF4-FFF2-40B4-BE49-F238E27FC236}">
                <a16:creationId xmlns:a16="http://schemas.microsoft.com/office/drawing/2014/main" id="{AB781F85-9D34-4FAF-802C-224715AA3C05}"/>
              </a:ext>
            </a:extLst>
          </p:cNvPr>
          <p:cNvSpPr>
            <a:spLocks/>
          </p:cNvSpPr>
          <p:nvPr userDrawn="1"/>
        </p:nvSpPr>
        <p:spPr bwMode="auto">
          <a:xfrm>
            <a:off x="576263" y="3515217"/>
            <a:ext cx="109538" cy="74613"/>
          </a:xfrm>
          <a:custGeom>
            <a:avLst/>
            <a:gdLst>
              <a:gd name="T0" fmla="*/ 45 w 57"/>
              <a:gd name="T1" fmla="*/ 0 h 38"/>
              <a:gd name="T2" fmla="*/ 39 w 57"/>
              <a:gd name="T3" fmla="*/ 3 h 38"/>
              <a:gd name="T4" fmla="*/ 33 w 57"/>
              <a:gd name="T5" fmla="*/ 11 h 38"/>
              <a:gd name="T6" fmla="*/ 32 w 57"/>
              <a:gd name="T7" fmla="*/ 11 h 38"/>
              <a:gd name="T8" fmla="*/ 29 w 57"/>
              <a:gd name="T9" fmla="*/ 8 h 38"/>
              <a:gd name="T10" fmla="*/ 28 w 57"/>
              <a:gd name="T11" fmla="*/ 8 h 38"/>
              <a:gd name="T12" fmla="*/ 10 w 57"/>
              <a:gd name="T13" fmla="*/ 12 h 38"/>
              <a:gd name="T14" fmla="*/ 1 w 57"/>
              <a:gd name="T15" fmla="*/ 22 h 38"/>
              <a:gd name="T16" fmla="*/ 1 w 57"/>
              <a:gd name="T17" fmla="*/ 23 h 38"/>
              <a:gd name="T18" fmla="*/ 1 w 57"/>
              <a:gd name="T19" fmla="*/ 29 h 38"/>
              <a:gd name="T20" fmla="*/ 3 w 57"/>
              <a:gd name="T21" fmla="*/ 30 h 38"/>
              <a:gd name="T22" fmla="*/ 5 w 57"/>
              <a:gd name="T23" fmla="*/ 30 h 38"/>
              <a:gd name="T24" fmla="*/ 6 w 57"/>
              <a:gd name="T25" fmla="*/ 30 h 38"/>
              <a:gd name="T26" fmla="*/ 7 w 57"/>
              <a:gd name="T27" fmla="*/ 30 h 38"/>
              <a:gd name="T28" fmla="*/ 14 w 57"/>
              <a:gd name="T29" fmla="*/ 38 h 38"/>
              <a:gd name="T30" fmla="*/ 14 w 57"/>
              <a:gd name="T31" fmla="*/ 38 h 38"/>
              <a:gd name="T32" fmla="*/ 24 w 57"/>
              <a:gd name="T33" fmla="*/ 30 h 38"/>
              <a:gd name="T34" fmla="*/ 28 w 57"/>
              <a:gd name="T35" fmla="*/ 26 h 38"/>
              <a:gd name="T36" fmla="*/ 28 w 57"/>
              <a:gd name="T37" fmla="*/ 26 h 38"/>
              <a:gd name="T38" fmla="*/ 28 w 57"/>
              <a:gd name="T39" fmla="*/ 26 h 38"/>
              <a:gd name="T40" fmla="*/ 28 w 57"/>
              <a:gd name="T41" fmla="*/ 26 h 38"/>
              <a:gd name="T42" fmla="*/ 28 w 57"/>
              <a:gd name="T43" fmla="*/ 26 h 38"/>
              <a:gd name="T44" fmla="*/ 28 w 57"/>
              <a:gd name="T45" fmla="*/ 26 h 38"/>
              <a:gd name="T46" fmla="*/ 28 w 57"/>
              <a:gd name="T47" fmla="*/ 26 h 38"/>
              <a:gd name="T48" fmla="*/ 30 w 57"/>
              <a:gd name="T49" fmla="*/ 25 h 38"/>
              <a:gd name="T50" fmla="*/ 36 w 57"/>
              <a:gd name="T51" fmla="*/ 29 h 38"/>
              <a:gd name="T52" fmla="*/ 39 w 57"/>
              <a:gd name="T53" fmla="*/ 31 h 38"/>
              <a:gd name="T54" fmla="*/ 40 w 57"/>
              <a:gd name="T55" fmla="*/ 30 h 38"/>
              <a:gd name="T56" fmla="*/ 55 w 57"/>
              <a:gd name="T57" fmla="*/ 5 h 38"/>
              <a:gd name="T58" fmla="*/ 54 w 57"/>
              <a:gd name="T59" fmla="*/ 4 h 38"/>
              <a:gd name="T60" fmla="*/ 53 w 57"/>
              <a:gd name="T61" fmla="*/ 4 h 38"/>
              <a:gd name="T62" fmla="*/ 52 w 57"/>
              <a:gd name="T63" fmla="*/ 4 h 38"/>
              <a:gd name="T64" fmla="*/ 52 w 57"/>
              <a:gd name="T65" fmla="*/ 4 h 38"/>
              <a:gd name="T66" fmla="*/ 47 w 57"/>
              <a:gd name="T67" fmla="*/ 1 h 38"/>
              <a:gd name="T68" fmla="*/ 45 w 57"/>
              <a:gd name="T69" fmla="*/ 0 h 38"/>
              <a:gd name="T70" fmla="*/ 45 w 57"/>
              <a:gd name="T7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7" h="38">
                <a:moveTo>
                  <a:pt x="45" y="0"/>
                </a:moveTo>
                <a:cubicBezTo>
                  <a:pt x="42" y="0"/>
                  <a:pt x="40" y="2"/>
                  <a:pt x="39" y="3"/>
                </a:cubicBezTo>
                <a:cubicBezTo>
                  <a:pt x="37" y="6"/>
                  <a:pt x="36" y="9"/>
                  <a:pt x="33" y="11"/>
                </a:cubicBezTo>
                <a:cubicBezTo>
                  <a:pt x="32" y="11"/>
                  <a:pt x="32" y="11"/>
                  <a:pt x="32" y="11"/>
                </a:cubicBezTo>
                <a:cubicBezTo>
                  <a:pt x="31" y="11"/>
                  <a:pt x="30" y="11"/>
                  <a:pt x="29" y="8"/>
                </a:cubicBezTo>
                <a:cubicBezTo>
                  <a:pt x="29" y="8"/>
                  <a:pt x="28" y="8"/>
                  <a:pt x="28" y="8"/>
                </a:cubicBezTo>
                <a:cubicBezTo>
                  <a:pt x="24" y="8"/>
                  <a:pt x="11" y="12"/>
                  <a:pt x="10" y="12"/>
                </a:cubicBezTo>
                <a:cubicBezTo>
                  <a:pt x="10" y="12"/>
                  <a:pt x="2" y="17"/>
                  <a:pt x="1" y="22"/>
                </a:cubicBezTo>
                <a:cubicBezTo>
                  <a:pt x="1" y="22"/>
                  <a:pt x="1" y="23"/>
                  <a:pt x="1" y="23"/>
                </a:cubicBezTo>
                <a:cubicBezTo>
                  <a:pt x="1" y="25"/>
                  <a:pt x="0" y="28"/>
                  <a:pt x="1" y="29"/>
                </a:cubicBezTo>
                <a:cubicBezTo>
                  <a:pt x="2" y="30"/>
                  <a:pt x="3" y="30"/>
                  <a:pt x="3" y="30"/>
                </a:cubicBezTo>
                <a:cubicBezTo>
                  <a:pt x="4" y="30"/>
                  <a:pt x="4" y="30"/>
                  <a:pt x="5" y="30"/>
                </a:cubicBezTo>
                <a:cubicBezTo>
                  <a:pt x="5" y="30"/>
                  <a:pt x="5" y="30"/>
                  <a:pt x="6" y="30"/>
                </a:cubicBezTo>
                <a:cubicBezTo>
                  <a:pt x="6" y="30"/>
                  <a:pt x="7" y="30"/>
                  <a:pt x="7" y="30"/>
                </a:cubicBezTo>
                <a:cubicBezTo>
                  <a:pt x="10" y="32"/>
                  <a:pt x="10" y="38"/>
                  <a:pt x="14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17" y="38"/>
                  <a:pt x="20" y="35"/>
                  <a:pt x="24" y="30"/>
                </a:cubicBezTo>
                <a:cubicBezTo>
                  <a:pt x="26" y="27"/>
                  <a:pt x="27" y="27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5"/>
                  <a:pt x="29" y="25"/>
                  <a:pt x="30" y="25"/>
                </a:cubicBezTo>
                <a:cubicBezTo>
                  <a:pt x="31" y="25"/>
                  <a:pt x="33" y="26"/>
                  <a:pt x="36" y="29"/>
                </a:cubicBezTo>
                <a:cubicBezTo>
                  <a:pt x="38" y="30"/>
                  <a:pt x="38" y="31"/>
                  <a:pt x="39" y="31"/>
                </a:cubicBezTo>
                <a:cubicBezTo>
                  <a:pt x="39" y="31"/>
                  <a:pt x="40" y="31"/>
                  <a:pt x="40" y="30"/>
                </a:cubicBezTo>
                <a:cubicBezTo>
                  <a:pt x="45" y="27"/>
                  <a:pt x="57" y="8"/>
                  <a:pt x="55" y="5"/>
                </a:cubicBezTo>
                <a:cubicBezTo>
                  <a:pt x="55" y="4"/>
                  <a:pt x="54" y="4"/>
                  <a:pt x="54" y="4"/>
                </a:cubicBezTo>
                <a:cubicBezTo>
                  <a:pt x="54" y="4"/>
                  <a:pt x="53" y="4"/>
                  <a:pt x="53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49" y="4"/>
                  <a:pt x="49" y="1"/>
                  <a:pt x="47" y="1"/>
                </a:cubicBezTo>
                <a:cubicBezTo>
                  <a:pt x="46" y="0"/>
                  <a:pt x="46" y="0"/>
                  <a:pt x="45" y="0"/>
                </a:cubicBezTo>
                <a:cubicBezTo>
                  <a:pt x="45" y="0"/>
                  <a:pt x="45" y="0"/>
                  <a:pt x="4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3" name="Freeform 89">
            <a:extLst>
              <a:ext uri="{FF2B5EF4-FFF2-40B4-BE49-F238E27FC236}">
                <a16:creationId xmlns:a16="http://schemas.microsoft.com/office/drawing/2014/main" id="{CED1A4E5-9F35-4B74-8540-76E96376963F}"/>
              </a:ext>
            </a:extLst>
          </p:cNvPr>
          <p:cNvSpPr>
            <a:spLocks/>
          </p:cNvSpPr>
          <p:nvPr userDrawn="1"/>
        </p:nvSpPr>
        <p:spPr bwMode="auto">
          <a:xfrm>
            <a:off x="514350" y="3694604"/>
            <a:ext cx="106363" cy="360363"/>
          </a:xfrm>
          <a:custGeom>
            <a:avLst/>
            <a:gdLst>
              <a:gd name="T0" fmla="*/ 47 w 55"/>
              <a:gd name="T1" fmla="*/ 0 h 186"/>
              <a:gd name="T2" fmla="*/ 44 w 55"/>
              <a:gd name="T3" fmla="*/ 1 h 186"/>
              <a:gd name="T4" fmla="*/ 41 w 55"/>
              <a:gd name="T5" fmla="*/ 3 h 186"/>
              <a:gd name="T6" fmla="*/ 41 w 55"/>
              <a:gd name="T7" fmla="*/ 3 h 186"/>
              <a:gd name="T8" fmla="*/ 38 w 55"/>
              <a:gd name="T9" fmla="*/ 1 h 186"/>
              <a:gd name="T10" fmla="*/ 37 w 55"/>
              <a:gd name="T11" fmla="*/ 1 h 186"/>
              <a:gd name="T12" fmla="*/ 34 w 55"/>
              <a:gd name="T13" fmla="*/ 5 h 186"/>
              <a:gd name="T14" fmla="*/ 30 w 55"/>
              <a:gd name="T15" fmla="*/ 12 h 186"/>
              <a:gd name="T16" fmla="*/ 29 w 55"/>
              <a:gd name="T17" fmla="*/ 12 h 186"/>
              <a:gd name="T18" fmla="*/ 25 w 55"/>
              <a:gd name="T19" fmla="*/ 5 h 186"/>
              <a:gd name="T20" fmla="*/ 8 w 55"/>
              <a:gd name="T21" fmla="*/ 64 h 186"/>
              <a:gd name="T22" fmla="*/ 7 w 55"/>
              <a:gd name="T23" fmla="*/ 84 h 186"/>
              <a:gd name="T24" fmla="*/ 1 w 55"/>
              <a:gd name="T25" fmla="*/ 101 h 186"/>
              <a:gd name="T26" fmla="*/ 4 w 55"/>
              <a:gd name="T27" fmla="*/ 114 h 186"/>
              <a:gd name="T28" fmla="*/ 6 w 55"/>
              <a:gd name="T29" fmla="*/ 134 h 186"/>
              <a:gd name="T30" fmla="*/ 0 w 55"/>
              <a:gd name="T31" fmla="*/ 169 h 186"/>
              <a:gd name="T32" fmla="*/ 7 w 55"/>
              <a:gd name="T33" fmla="*/ 186 h 186"/>
              <a:gd name="T34" fmla="*/ 8 w 55"/>
              <a:gd name="T35" fmla="*/ 185 h 186"/>
              <a:gd name="T36" fmla="*/ 11 w 55"/>
              <a:gd name="T37" fmla="*/ 180 h 186"/>
              <a:gd name="T38" fmla="*/ 17 w 55"/>
              <a:gd name="T39" fmla="*/ 151 h 186"/>
              <a:gd name="T40" fmla="*/ 25 w 55"/>
              <a:gd name="T41" fmla="*/ 137 h 186"/>
              <a:gd name="T42" fmla="*/ 28 w 55"/>
              <a:gd name="T43" fmla="*/ 113 h 186"/>
              <a:gd name="T44" fmla="*/ 37 w 55"/>
              <a:gd name="T45" fmla="*/ 95 h 186"/>
              <a:gd name="T46" fmla="*/ 41 w 55"/>
              <a:gd name="T47" fmla="*/ 78 h 186"/>
              <a:gd name="T48" fmla="*/ 41 w 55"/>
              <a:gd name="T49" fmla="*/ 77 h 186"/>
              <a:gd name="T50" fmla="*/ 44 w 55"/>
              <a:gd name="T51" fmla="*/ 75 h 186"/>
              <a:gd name="T52" fmla="*/ 50 w 55"/>
              <a:gd name="T53" fmla="*/ 70 h 186"/>
              <a:gd name="T54" fmla="*/ 54 w 55"/>
              <a:gd name="T55" fmla="*/ 41 h 186"/>
              <a:gd name="T56" fmla="*/ 51 w 55"/>
              <a:gd name="T57" fmla="*/ 30 h 186"/>
              <a:gd name="T58" fmla="*/ 51 w 55"/>
              <a:gd name="T59" fmla="*/ 7 h 186"/>
              <a:gd name="T60" fmla="*/ 49 w 55"/>
              <a:gd name="T61" fmla="*/ 1 h 186"/>
              <a:gd name="T62" fmla="*/ 47 w 55"/>
              <a:gd name="T63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5" h="186">
                <a:moveTo>
                  <a:pt x="47" y="0"/>
                </a:moveTo>
                <a:cubicBezTo>
                  <a:pt x="46" y="0"/>
                  <a:pt x="45" y="1"/>
                  <a:pt x="44" y="1"/>
                </a:cubicBezTo>
                <a:cubicBezTo>
                  <a:pt x="43" y="2"/>
                  <a:pt x="42" y="3"/>
                  <a:pt x="41" y="3"/>
                </a:cubicBezTo>
                <a:cubicBezTo>
                  <a:pt x="41" y="3"/>
                  <a:pt x="41" y="3"/>
                  <a:pt x="41" y="3"/>
                </a:cubicBezTo>
                <a:cubicBezTo>
                  <a:pt x="39" y="3"/>
                  <a:pt x="39" y="1"/>
                  <a:pt x="38" y="1"/>
                </a:cubicBezTo>
                <a:cubicBezTo>
                  <a:pt x="37" y="1"/>
                  <a:pt x="37" y="1"/>
                  <a:pt x="37" y="1"/>
                </a:cubicBezTo>
                <a:cubicBezTo>
                  <a:pt x="37" y="1"/>
                  <a:pt x="35" y="2"/>
                  <a:pt x="34" y="5"/>
                </a:cubicBezTo>
                <a:cubicBezTo>
                  <a:pt x="31" y="12"/>
                  <a:pt x="31" y="12"/>
                  <a:pt x="30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25" y="12"/>
                  <a:pt x="27" y="7"/>
                  <a:pt x="25" y="5"/>
                </a:cubicBezTo>
                <a:cubicBezTo>
                  <a:pt x="22" y="5"/>
                  <a:pt x="17" y="7"/>
                  <a:pt x="8" y="64"/>
                </a:cubicBezTo>
                <a:cubicBezTo>
                  <a:pt x="7" y="71"/>
                  <a:pt x="8" y="77"/>
                  <a:pt x="7" y="84"/>
                </a:cubicBezTo>
                <a:cubicBezTo>
                  <a:pt x="6" y="90"/>
                  <a:pt x="1" y="95"/>
                  <a:pt x="1" y="101"/>
                </a:cubicBezTo>
                <a:cubicBezTo>
                  <a:pt x="0" y="108"/>
                  <a:pt x="2" y="111"/>
                  <a:pt x="4" y="114"/>
                </a:cubicBezTo>
                <a:cubicBezTo>
                  <a:pt x="6" y="116"/>
                  <a:pt x="8" y="120"/>
                  <a:pt x="6" y="134"/>
                </a:cubicBezTo>
                <a:cubicBezTo>
                  <a:pt x="5" y="146"/>
                  <a:pt x="0" y="157"/>
                  <a:pt x="0" y="169"/>
                </a:cubicBezTo>
                <a:cubicBezTo>
                  <a:pt x="0" y="175"/>
                  <a:pt x="3" y="186"/>
                  <a:pt x="7" y="186"/>
                </a:cubicBezTo>
                <a:cubicBezTo>
                  <a:pt x="8" y="186"/>
                  <a:pt x="8" y="186"/>
                  <a:pt x="8" y="185"/>
                </a:cubicBezTo>
                <a:cubicBezTo>
                  <a:pt x="10" y="184"/>
                  <a:pt x="10" y="183"/>
                  <a:pt x="11" y="180"/>
                </a:cubicBezTo>
                <a:cubicBezTo>
                  <a:pt x="14" y="171"/>
                  <a:pt x="13" y="160"/>
                  <a:pt x="17" y="151"/>
                </a:cubicBezTo>
                <a:cubicBezTo>
                  <a:pt x="20" y="146"/>
                  <a:pt x="24" y="143"/>
                  <a:pt x="25" y="137"/>
                </a:cubicBezTo>
                <a:cubicBezTo>
                  <a:pt x="27" y="129"/>
                  <a:pt x="27" y="121"/>
                  <a:pt x="28" y="113"/>
                </a:cubicBezTo>
                <a:cubicBezTo>
                  <a:pt x="30" y="106"/>
                  <a:pt x="35" y="101"/>
                  <a:pt x="37" y="95"/>
                </a:cubicBezTo>
                <a:cubicBezTo>
                  <a:pt x="39" y="90"/>
                  <a:pt x="39" y="84"/>
                  <a:pt x="41" y="78"/>
                </a:cubicBezTo>
                <a:cubicBezTo>
                  <a:pt x="41" y="77"/>
                  <a:pt x="41" y="77"/>
                  <a:pt x="41" y="77"/>
                </a:cubicBezTo>
                <a:cubicBezTo>
                  <a:pt x="42" y="76"/>
                  <a:pt x="43" y="75"/>
                  <a:pt x="44" y="75"/>
                </a:cubicBezTo>
                <a:cubicBezTo>
                  <a:pt x="48" y="75"/>
                  <a:pt x="50" y="70"/>
                  <a:pt x="50" y="70"/>
                </a:cubicBezTo>
                <a:cubicBezTo>
                  <a:pt x="52" y="63"/>
                  <a:pt x="54" y="41"/>
                  <a:pt x="54" y="41"/>
                </a:cubicBezTo>
                <a:cubicBezTo>
                  <a:pt x="55" y="37"/>
                  <a:pt x="52" y="34"/>
                  <a:pt x="51" y="30"/>
                </a:cubicBezTo>
                <a:cubicBezTo>
                  <a:pt x="49" y="23"/>
                  <a:pt x="52" y="15"/>
                  <a:pt x="51" y="7"/>
                </a:cubicBezTo>
                <a:cubicBezTo>
                  <a:pt x="50" y="4"/>
                  <a:pt x="49" y="2"/>
                  <a:pt x="49" y="1"/>
                </a:cubicBezTo>
                <a:cubicBezTo>
                  <a:pt x="48" y="0"/>
                  <a:pt x="47" y="0"/>
                  <a:pt x="4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4" name="Freeform 90">
            <a:extLst>
              <a:ext uri="{FF2B5EF4-FFF2-40B4-BE49-F238E27FC236}">
                <a16:creationId xmlns:a16="http://schemas.microsoft.com/office/drawing/2014/main" id="{1144EA40-70A6-4DC3-9C39-D4AFEB6A5500}"/>
              </a:ext>
            </a:extLst>
          </p:cNvPr>
          <p:cNvSpPr>
            <a:spLocks/>
          </p:cNvSpPr>
          <p:nvPr userDrawn="1"/>
        </p:nvSpPr>
        <p:spPr bwMode="auto">
          <a:xfrm>
            <a:off x="465138" y="3678729"/>
            <a:ext cx="65088" cy="274638"/>
          </a:xfrm>
          <a:custGeom>
            <a:avLst/>
            <a:gdLst>
              <a:gd name="T0" fmla="*/ 33 w 34"/>
              <a:gd name="T1" fmla="*/ 0 h 142"/>
              <a:gd name="T2" fmla="*/ 28 w 34"/>
              <a:gd name="T3" fmla="*/ 11 h 142"/>
              <a:gd name="T4" fmla="*/ 27 w 34"/>
              <a:gd name="T5" fmla="*/ 31 h 142"/>
              <a:gd name="T6" fmla="*/ 22 w 34"/>
              <a:gd name="T7" fmla="*/ 52 h 142"/>
              <a:gd name="T8" fmla="*/ 22 w 34"/>
              <a:gd name="T9" fmla="*/ 52 h 142"/>
              <a:gd name="T10" fmla="*/ 22 w 34"/>
              <a:gd name="T11" fmla="*/ 52 h 142"/>
              <a:gd name="T12" fmla="*/ 22 w 34"/>
              <a:gd name="T13" fmla="*/ 52 h 142"/>
              <a:gd name="T14" fmla="*/ 22 w 34"/>
              <a:gd name="T15" fmla="*/ 52 h 142"/>
              <a:gd name="T16" fmla="*/ 22 w 34"/>
              <a:gd name="T17" fmla="*/ 52 h 142"/>
              <a:gd name="T18" fmla="*/ 22 w 34"/>
              <a:gd name="T19" fmla="*/ 52 h 142"/>
              <a:gd name="T20" fmla="*/ 22 w 34"/>
              <a:gd name="T21" fmla="*/ 52 h 142"/>
              <a:gd name="T22" fmla="*/ 21 w 34"/>
              <a:gd name="T23" fmla="*/ 45 h 142"/>
              <a:gd name="T24" fmla="*/ 20 w 34"/>
              <a:gd name="T25" fmla="*/ 24 h 142"/>
              <a:gd name="T26" fmla="*/ 17 w 34"/>
              <a:gd name="T27" fmla="*/ 31 h 142"/>
              <a:gd name="T28" fmla="*/ 16 w 34"/>
              <a:gd name="T29" fmla="*/ 55 h 142"/>
              <a:gd name="T30" fmla="*/ 17 w 34"/>
              <a:gd name="T31" fmla="*/ 62 h 142"/>
              <a:gd name="T32" fmla="*/ 9 w 34"/>
              <a:gd name="T33" fmla="*/ 90 h 142"/>
              <a:gd name="T34" fmla="*/ 10 w 34"/>
              <a:gd name="T35" fmla="*/ 94 h 142"/>
              <a:gd name="T36" fmla="*/ 18 w 34"/>
              <a:gd name="T37" fmla="*/ 80 h 142"/>
              <a:gd name="T38" fmla="*/ 19 w 34"/>
              <a:gd name="T39" fmla="*/ 79 h 142"/>
              <a:gd name="T40" fmla="*/ 21 w 34"/>
              <a:gd name="T41" fmla="*/ 87 h 142"/>
              <a:gd name="T42" fmla="*/ 14 w 34"/>
              <a:gd name="T43" fmla="*/ 111 h 142"/>
              <a:gd name="T44" fmla="*/ 11 w 34"/>
              <a:gd name="T45" fmla="*/ 113 h 142"/>
              <a:gd name="T46" fmla="*/ 10 w 34"/>
              <a:gd name="T47" fmla="*/ 113 h 142"/>
              <a:gd name="T48" fmla="*/ 8 w 34"/>
              <a:gd name="T49" fmla="*/ 107 h 142"/>
              <a:gd name="T50" fmla="*/ 1 w 34"/>
              <a:gd name="T51" fmla="*/ 137 h 142"/>
              <a:gd name="T52" fmla="*/ 1 w 34"/>
              <a:gd name="T53" fmla="*/ 142 h 142"/>
              <a:gd name="T54" fmla="*/ 5 w 34"/>
              <a:gd name="T55" fmla="*/ 128 h 142"/>
              <a:gd name="T56" fmla="*/ 17 w 34"/>
              <a:gd name="T57" fmla="*/ 120 h 142"/>
              <a:gd name="T58" fmla="*/ 19 w 34"/>
              <a:gd name="T59" fmla="*/ 113 h 142"/>
              <a:gd name="T60" fmla="*/ 26 w 34"/>
              <a:gd name="T61" fmla="*/ 64 h 142"/>
              <a:gd name="T62" fmla="*/ 32 w 34"/>
              <a:gd name="T63" fmla="*/ 37 h 142"/>
              <a:gd name="T64" fmla="*/ 33 w 34"/>
              <a:gd name="T65" fmla="*/ 34 h 142"/>
              <a:gd name="T66" fmla="*/ 33 w 34"/>
              <a:gd name="T67" fmla="*/ 29 h 142"/>
              <a:gd name="T68" fmla="*/ 31 w 34"/>
              <a:gd name="T69" fmla="*/ 19 h 142"/>
              <a:gd name="T70" fmla="*/ 34 w 34"/>
              <a:gd name="T71" fmla="*/ 4 h 142"/>
              <a:gd name="T72" fmla="*/ 34 w 34"/>
              <a:gd name="T73" fmla="*/ 1 h 142"/>
              <a:gd name="T74" fmla="*/ 33 w 34"/>
              <a:gd name="T75" fmla="*/ 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4" h="142">
                <a:moveTo>
                  <a:pt x="33" y="0"/>
                </a:moveTo>
                <a:cubicBezTo>
                  <a:pt x="32" y="0"/>
                  <a:pt x="30" y="3"/>
                  <a:pt x="28" y="11"/>
                </a:cubicBezTo>
                <a:cubicBezTo>
                  <a:pt x="27" y="11"/>
                  <a:pt x="24" y="24"/>
                  <a:pt x="27" y="31"/>
                </a:cubicBezTo>
                <a:cubicBezTo>
                  <a:pt x="29" y="38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1"/>
                  <a:pt x="21" y="50"/>
                  <a:pt x="21" y="45"/>
                </a:cubicBezTo>
                <a:cubicBezTo>
                  <a:pt x="23" y="29"/>
                  <a:pt x="20" y="24"/>
                  <a:pt x="20" y="24"/>
                </a:cubicBezTo>
                <a:cubicBezTo>
                  <a:pt x="19" y="24"/>
                  <a:pt x="18" y="24"/>
                  <a:pt x="17" y="31"/>
                </a:cubicBezTo>
                <a:cubicBezTo>
                  <a:pt x="15" y="49"/>
                  <a:pt x="15" y="50"/>
                  <a:pt x="16" y="55"/>
                </a:cubicBezTo>
                <a:cubicBezTo>
                  <a:pt x="16" y="56"/>
                  <a:pt x="17" y="58"/>
                  <a:pt x="17" y="62"/>
                </a:cubicBezTo>
                <a:cubicBezTo>
                  <a:pt x="17" y="72"/>
                  <a:pt x="10" y="80"/>
                  <a:pt x="9" y="90"/>
                </a:cubicBezTo>
                <a:cubicBezTo>
                  <a:pt x="9" y="93"/>
                  <a:pt x="10" y="94"/>
                  <a:pt x="10" y="94"/>
                </a:cubicBezTo>
                <a:cubicBezTo>
                  <a:pt x="14" y="90"/>
                  <a:pt x="14" y="84"/>
                  <a:pt x="18" y="80"/>
                </a:cubicBezTo>
                <a:cubicBezTo>
                  <a:pt x="19" y="80"/>
                  <a:pt x="19" y="79"/>
                  <a:pt x="19" y="79"/>
                </a:cubicBezTo>
                <a:cubicBezTo>
                  <a:pt x="21" y="79"/>
                  <a:pt x="21" y="83"/>
                  <a:pt x="21" y="87"/>
                </a:cubicBezTo>
                <a:cubicBezTo>
                  <a:pt x="20" y="98"/>
                  <a:pt x="14" y="111"/>
                  <a:pt x="14" y="111"/>
                </a:cubicBezTo>
                <a:cubicBezTo>
                  <a:pt x="13" y="113"/>
                  <a:pt x="12" y="113"/>
                  <a:pt x="11" y="113"/>
                </a:cubicBezTo>
                <a:cubicBezTo>
                  <a:pt x="11" y="113"/>
                  <a:pt x="11" y="113"/>
                  <a:pt x="10" y="113"/>
                </a:cubicBezTo>
                <a:cubicBezTo>
                  <a:pt x="9" y="111"/>
                  <a:pt x="9" y="109"/>
                  <a:pt x="8" y="107"/>
                </a:cubicBezTo>
                <a:cubicBezTo>
                  <a:pt x="4" y="109"/>
                  <a:pt x="1" y="136"/>
                  <a:pt x="1" y="137"/>
                </a:cubicBezTo>
                <a:cubicBezTo>
                  <a:pt x="0" y="141"/>
                  <a:pt x="1" y="141"/>
                  <a:pt x="1" y="142"/>
                </a:cubicBezTo>
                <a:cubicBezTo>
                  <a:pt x="2" y="141"/>
                  <a:pt x="2" y="141"/>
                  <a:pt x="5" y="128"/>
                </a:cubicBezTo>
                <a:cubicBezTo>
                  <a:pt x="7" y="121"/>
                  <a:pt x="14" y="124"/>
                  <a:pt x="17" y="120"/>
                </a:cubicBezTo>
                <a:cubicBezTo>
                  <a:pt x="18" y="118"/>
                  <a:pt x="19" y="115"/>
                  <a:pt x="19" y="113"/>
                </a:cubicBezTo>
                <a:cubicBezTo>
                  <a:pt x="23" y="96"/>
                  <a:pt x="23" y="93"/>
                  <a:pt x="26" y="64"/>
                </a:cubicBezTo>
                <a:cubicBezTo>
                  <a:pt x="27" y="55"/>
                  <a:pt x="30" y="46"/>
                  <a:pt x="32" y="37"/>
                </a:cubicBezTo>
                <a:cubicBezTo>
                  <a:pt x="32" y="36"/>
                  <a:pt x="33" y="35"/>
                  <a:pt x="33" y="34"/>
                </a:cubicBezTo>
                <a:cubicBezTo>
                  <a:pt x="33" y="32"/>
                  <a:pt x="33" y="31"/>
                  <a:pt x="33" y="29"/>
                </a:cubicBezTo>
                <a:cubicBezTo>
                  <a:pt x="32" y="25"/>
                  <a:pt x="31" y="22"/>
                  <a:pt x="31" y="19"/>
                </a:cubicBezTo>
                <a:cubicBezTo>
                  <a:pt x="32" y="14"/>
                  <a:pt x="34" y="9"/>
                  <a:pt x="34" y="4"/>
                </a:cubicBezTo>
                <a:cubicBezTo>
                  <a:pt x="34" y="3"/>
                  <a:pt x="34" y="2"/>
                  <a:pt x="34" y="1"/>
                </a:cubicBezTo>
                <a:cubicBezTo>
                  <a:pt x="34" y="1"/>
                  <a:pt x="33" y="0"/>
                  <a:pt x="3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" name="Freeform 91">
            <a:extLst>
              <a:ext uri="{FF2B5EF4-FFF2-40B4-BE49-F238E27FC236}">
                <a16:creationId xmlns:a16="http://schemas.microsoft.com/office/drawing/2014/main" id="{024500CD-62F5-41B9-BC05-0BF15398753A}"/>
              </a:ext>
            </a:extLst>
          </p:cNvPr>
          <p:cNvSpPr>
            <a:spLocks/>
          </p:cNvSpPr>
          <p:nvPr userDrawn="1"/>
        </p:nvSpPr>
        <p:spPr bwMode="auto">
          <a:xfrm>
            <a:off x="660400" y="3566017"/>
            <a:ext cx="142875" cy="296863"/>
          </a:xfrm>
          <a:custGeom>
            <a:avLst/>
            <a:gdLst>
              <a:gd name="T0" fmla="*/ 15 w 74"/>
              <a:gd name="T1" fmla="*/ 0 h 153"/>
              <a:gd name="T2" fmla="*/ 0 w 74"/>
              <a:gd name="T3" fmla="*/ 27 h 153"/>
              <a:gd name="T4" fmla="*/ 1 w 74"/>
              <a:gd name="T5" fmla="*/ 46 h 153"/>
              <a:gd name="T6" fmla="*/ 6 w 74"/>
              <a:gd name="T7" fmla="*/ 56 h 153"/>
              <a:gd name="T8" fmla="*/ 9 w 74"/>
              <a:gd name="T9" fmla="*/ 68 h 153"/>
              <a:gd name="T10" fmla="*/ 15 w 74"/>
              <a:gd name="T11" fmla="*/ 77 h 153"/>
              <a:gd name="T12" fmla="*/ 16 w 74"/>
              <a:gd name="T13" fmla="*/ 96 h 153"/>
              <a:gd name="T14" fmla="*/ 18 w 74"/>
              <a:gd name="T15" fmla="*/ 100 h 153"/>
              <a:gd name="T16" fmla="*/ 25 w 74"/>
              <a:gd name="T17" fmla="*/ 108 h 153"/>
              <a:gd name="T18" fmla="*/ 32 w 74"/>
              <a:gd name="T19" fmla="*/ 113 h 153"/>
              <a:gd name="T20" fmla="*/ 39 w 74"/>
              <a:gd name="T21" fmla="*/ 123 h 153"/>
              <a:gd name="T22" fmla="*/ 47 w 74"/>
              <a:gd name="T23" fmla="*/ 139 h 153"/>
              <a:gd name="T24" fmla="*/ 66 w 74"/>
              <a:gd name="T25" fmla="*/ 153 h 153"/>
              <a:gd name="T26" fmla="*/ 68 w 74"/>
              <a:gd name="T27" fmla="*/ 152 h 153"/>
              <a:gd name="T28" fmla="*/ 69 w 74"/>
              <a:gd name="T29" fmla="*/ 134 h 153"/>
              <a:gd name="T30" fmla="*/ 61 w 74"/>
              <a:gd name="T31" fmla="*/ 121 h 153"/>
              <a:gd name="T32" fmla="*/ 54 w 74"/>
              <a:gd name="T33" fmla="*/ 111 h 153"/>
              <a:gd name="T34" fmla="*/ 42 w 74"/>
              <a:gd name="T35" fmla="*/ 77 h 153"/>
              <a:gd name="T36" fmla="*/ 35 w 74"/>
              <a:gd name="T37" fmla="*/ 65 h 153"/>
              <a:gd name="T38" fmla="*/ 34 w 74"/>
              <a:gd name="T39" fmla="*/ 60 h 153"/>
              <a:gd name="T40" fmla="*/ 31 w 74"/>
              <a:gd name="T41" fmla="*/ 38 h 153"/>
              <a:gd name="T42" fmla="*/ 25 w 74"/>
              <a:gd name="T43" fmla="*/ 27 h 153"/>
              <a:gd name="T44" fmla="*/ 22 w 74"/>
              <a:gd name="T45" fmla="*/ 13 h 153"/>
              <a:gd name="T46" fmla="*/ 18 w 74"/>
              <a:gd name="T47" fmla="*/ 1 h 153"/>
              <a:gd name="T48" fmla="*/ 15 w 74"/>
              <a:gd name="T4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4" h="153">
                <a:moveTo>
                  <a:pt x="15" y="0"/>
                </a:moveTo>
                <a:cubicBezTo>
                  <a:pt x="11" y="0"/>
                  <a:pt x="3" y="8"/>
                  <a:pt x="0" y="27"/>
                </a:cubicBezTo>
                <a:cubicBezTo>
                  <a:pt x="0" y="31"/>
                  <a:pt x="1" y="45"/>
                  <a:pt x="1" y="46"/>
                </a:cubicBezTo>
                <a:cubicBezTo>
                  <a:pt x="2" y="50"/>
                  <a:pt x="5" y="52"/>
                  <a:pt x="6" y="56"/>
                </a:cubicBezTo>
                <a:cubicBezTo>
                  <a:pt x="8" y="60"/>
                  <a:pt x="8" y="64"/>
                  <a:pt x="9" y="68"/>
                </a:cubicBezTo>
                <a:cubicBezTo>
                  <a:pt x="10" y="72"/>
                  <a:pt x="14" y="73"/>
                  <a:pt x="15" y="77"/>
                </a:cubicBezTo>
                <a:cubicBezTo>
                  <a:pt x="16" y="83"/>
                  <a:pt x="15" y="90"/>
                  <a:pt x="16" y="96"/>
                </a:cubicBezTo>
                <a:cubicBezTo>
                  <a:pt x="17" y="97"/>
                  <a:pt x="18" y="99"/>
                  <a:pt x="18" y="100"/>
                </a:cubicBezTo>
                <a:cubicBezTo>
                  <a:pt x="20" y="103"/>
                  <a:pt x="25" y="108"/>
                  <a:pt x="25" y="108"/>
                </a:cubicBezTo>
                <a:cubicBezTo>
                  <a:pt x="28" y="112"/>
                  <a:pt x="30" y="112"/>
                  <a:pt x="32" y="113"/>
                </a:cubicBezTo>
                <a:cubicBezTo>
                  <a:pt x="36" y="115"/>
                  <a:pt x="38" y="117"/>
                  <a:pt x="39" y="123"/>
                </a:cubicBezTo>
                <a:cubicBezTo>
                  <a:pt x="41" y="133"/>
                  <a:pt x="41" y="133"/>
                  <a:pt x="47" y="139"/>
                </a:cubicBezTo>
                <a:cubicBezTo>
                  <a:pt x="60" y="150"/>
                  <a:pt x="64" y="153"/>
                  <a:pt x="66" y="153"/>
                </a:cubicBezTo>
                <a:cubicBezTo>
                  <a:pt x="67" y="153"/>
                  <a:pt x="67" y="153"/>
                  <a:pt x="68" y="152"/>
                </a:cubicBezTo>
                <a:cubicBezTo>
                  <a:pt x="72" y="150"/>
                  <a:pt x="74" y="149"/>
                  <a:pt x="69" y="134"/>
                </a:cubicBezTo>
                <a:cubicBezTo>
                  <a:pt x="66" y="126"/>
                  <a:pt x="63" y="123"/>
                  <a:pt x="61" y="121"/>
                </a:cubicBezTo>
                <a:cubicBezTo>
                  <a:pt x="58" y="117"/>
                  <a:pt x="55" y="114"/>
                  <a:pt x="54" y="111"/>
                </a:cubicBezTo>
                <a:cubicBezTo>
                  <a:pt x="49" y="100"/>
                  <a:pt x="46" y="88"/>
                  <a:pt x="42" y="77"/>
                </a:cubicBezTo>
                <a:cubicBezTo>
                  <a:pt x="40" y="72"/>
                  <a:pt x="36" y="69"/>
                  <a:pt x="35" y="65"/>
                </a:cubicBezTo>
                <a:cubicBezTo>
                  <a:pt x="34" y="64"/>
                  <a:pt x="34" y="63"/>
                  <a:pt x="34" y="60"/>
                </a:cubicBezTo>
                <a:cubicBezTo>
                  <a:pt x="33" y="53"/>
                  <a:pt x="33" y="46"/>
                  <a:pt x="31" y="38"/>
                </a:cubicBezTo>
                <a:cubicBezTo>
                  <a:pt x="30" y="34"/>
                  <a:pt x="30" y="34"/>
                  <a:pt x="25" y="27"/>
                </a:cubicBezTo>
                <a:cubicBezTo>
                  <a:pt x="23" y="23"/>
                  <a:pt x="24" y="17"/>
                  <a:pt x="22" y="13"/>
                </a:cubicBezTo>
                <a:cubicBezTo>
                  <a:pt x="18" y="1"/>
                  <a:pt x="18" y="1"/>
                  <a:pt x="18" y="1"/>
                </a:cubicBezTo>
                <a:cubicBezTo>
                  <a:pt x="17" y="0"/>
                  <a:pt x="16" y="0"/>
                  <a:pt x="1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" name="Freeform 92">
            <a:extLst>
              <a:ext uri="{FF2B5EF4-FFF2-40B4-BE49-F238E27FC236}">
                <a16:creationId xmlns:a16="http://schemas.microsoft.com/office/drawing/2014/main" id="{D03F4DDD-2C18-4890-B142-C66718CF7729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25475" y="3781917"/>
            <a:ext cx="1735138" cy="773113"/>
          </a:xfrm>
          <a:custGeom>
            <a:avLst/>
            <a:gdLst>
              <a:gd name="T0" fmla="*/ 848 w 903"/>
              <a:gd name="T1" fmla="*/ 399 h 399"/>
              <a:gd name="T2" fmla="*/ 871 w 903"/>
              <a:gd name="T3" fmla="*/ 396 h 399"/>
              <a:gd name="T4" fmla="*/ 49 w 903"/>
              <a:gd name="T5" fmla="*/ 86 h 399"/>
              <a:gd name="T6" fmla="*/ 64 w 903"/>
              <a:gd name="T7" fmla="*/ 191 h 399"/>
              <a:gd name="T8" fmla="*/ 25 w 903"/>
              <a:gd name="T9" fmla="*/ 155 h 399"/>
              <a:gd name="T10" fmla="*/ 10 w 903"/>
              <a:gd name="T11" fmla="*/ 245 h 399"/>
              <a:gd name="T12" fmla="*/ 33 w 903"/>
              <a:gd name="T13" fmla="*/ 353 h 399"/>
              <a:gd name="T14" fmla="*/ 14 w 903"/>
              <a:gd name="T15" fmla="*/ 375 h 399"/>
              <a:gd name="T16" fmla="*/ 824 w 903"/>
              <a:gd name="T17" fmla="*/ 399 h 399"/>
              <a:gd name="T18" fmla="*/ 823 w 903"/>
              <a:gd name="T19" fmla="*/ 264 h 399"/>
              <a:gd name="T20" fmla="*/ 821 w 903"/>
              <a:gd name="T21" fmla="*/ 280 h 399"/>
              <a:gd name="T22" fmla="*/ 747 w 903"/>
              <a:gd name="T23" fmla="*/ 147 h 399"/>
              <a:gd name="T24" fmla="*/ 681 w 903"/>
              <a:gd name="T25" fmla="*/ 19 h 399"/>
              <a:gd name="T26" fmla="*/ 520 w 903"/>
              <a:gd name="T27" fmla="*/ 145 h 399"/>
              <a:gd name="T28" fmla="*/ 543 w 903"/>
              <a:gd name="T29" fmla="*/ 240 h 399"/>
              <a:gd name="T30" fmla="*/ 552 w 903"/>
              <a:gd name="T31" fmla="*/ 265 h 399"/>
              <a:gd name="T32" fmla="*/ 559 w 903"/>
              <a:gd name="T33" fmla="*/ 253 h 399"/>
              <a:gd name="T34" fmla="*/ 609 w 903"/>
              <a:gd name="T35" fmla="*/ 252 h 399"/>
              <a:gd name="T36" fmla="*/ 617 w 903"/>
              <a:gd name="T37" fmla="*/ 248 h 399"/>
              <a:gd name="T38" fmla="*/ 620 w 903"/>
              <a:gd name="T39" fmla="*/ 238 h 399"/>
              <a:gd name="T40" fmla="*/ 647 w 903"/>
              <a:gd name="T41" fmla="*/ 320 h 399"/>
              <a:gd name="T42" fmla="*/ 579 w 903"/>
              <a:gd name="T43" fmla="*/ 268 h 399"/>
              <a:gd name="T44" fmla="*/ 521 w 903"/>
              <a:gd name="T45" fmla="*/ 255 h 399"/>
              <a:gd name="T46" fmla="*/ 489 w 903"/>
              <a:gd name="T47" fmla="*/ 261 h 399"/>
              <a:gd name="T48" fmla="*/ 459 w 903"/>
              <a:gd name="T49" fmla="*/ 266 h 399"/>
              <a:gd name="T50" fmla="*/ 376 w 903"/>
              <a:gd name="T51" fmla="*/ 233 h 399"/>
              <a:gd name="T52" fmla="*/ 362 w 903"/>
              <a:gd name="T53" fmla="*/ 210 h 399"/>
              <a:gd name="T54" fmla="*/ 351 w 903"/>
              <a:gd name="T55" fmla="*/ 239 h 399"/>
              <a:gd name="T56" fmla="*/ 335 w 903"/>
              <a:gd name="T57" fmla="*/ 183 h 399"/>
              <a:gd name="T58" fmla="*/ 258 w 903"/>
              <a:gd name="T59" fmla="*/ 23 h 399"/>
              <a:gd name="T60" fmla="*/ 258 w 903"/>
              <a:gd name="T61" fmla="*/ 23 h 399"/>
              <a:gd name="T62" fmla="*/ 258 w 903"/>
              <a:gd name="T63" fmla="*/ 23 h 399"/>
              <a:gd name="T64" fmla="*/ 258 w 903"/>
              <a:gd name="T65" fmla="*/ 23 h 399"/>
              <a:gd name="T66" fmla="*/ 258 w 903"/>
              <a:gd name="T67" fmla="*/ 23 h 399"/>
              <a:gd name="T68" fmla="*/ 250 w 903"/>
              <a:gd name="T69" fmla="*/ 143 h 399"/>
              <a:gd name="T70" fmla="*/ 200 w 903"/>
              <a:gd name="T71" fmla="*/ 263 h 399"/>
              <a:gd name="T72" fmla="*/ 112 w 903"/>
              <a:gd name="T73" fmla="*/ 208 h 399"/>
              <a:gd name="T74" fmla="*/ 74 w 903"/>
              <a:gd name="T75" fmla="*/ 167 h 399"/>
              <a:gd name="T76" fmla="*/ 51 w 903"/>
              <a:gd name="T77" fmla="*/ 4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03" h="399">
                <a:moveTo>
                  <a:pt x="871" y="396"/>
                </a:moveTo>
                <a:cubicBezTo>
                  <a:pt x="863" y="396"/>
                  <a:pt x="855" y="397"/>
                  <a:pt x="848" y="399"/>
                </a:cubicBezTo>
                <a:cubicBezTo>
                  <a:pt x="903" y="399"/>
                  <a:pt x="903" y="399"/>
                  <a:pt x="903" y="399"/>
                </a:cubicBezTo>
                <a:cubicBezTo>
                  <a:pt x="897" y="398"/>
                  <a:pt x="884" y="396"/>
                  <a:pt x="871" y="396"/>
                </a:cubicBezTo>
                <a:moveTo>
                  <a:pt x="29" y="0"/>
                </a:moveTo>
                <a:cubicBezTo>
                  <a:pt x="21" y="10"/>
                  <a:pt x="31" y="74"/>
                  <a:pt x="49" y="86"/>
                </a:cubicBezTo>
                <a:cubicBezTo>
                  <a:pt x="74" y="101"/>
                  <a:pt x="69" y="189"/>
                  <a:pt x="69" y="189"/>
                </a:cubicBezTo>
                <a:cubicBezTo>
                  <a:pt x="68" y="190"/>
                  <a:pt x="66" y="190"/>
                  <a:pt x="64" y="191"/>
                </a:cubicBezTo>
                <a:cubicBezTo>
                  <a:pt x="57" y="183"/>
                  <a:pt x="57" y="183"/>
                  <a:pt x="31" y="148"/>
                </a:cubicBezTo>
                <a:cubicBezTo>
                  <a:pt x="30" y="151"/>
                  <a:pt x="27" y="154"/>
                  <a:pt x="25" y="155"/>
                </a:cubicBezTo>
                <a:cubicBezTo>
                  <a:pt x="25" y="132"/>
                  <a:pt x="25" y="132"/>
                  <a:pt x="22" y="127"/>
                </a:cubicBezTo>
                <a:cubicBezTo>
                  <a:pt x="0" y="218"/>
                  <a:pt x="0" y="218"/>
                  <a:pt x="10" y="245"/>
                </a:cubicBezTo>
                <a:cubicBezTo>
                  <a:pt x="18" y="269"/>
                  <a:pt x="42" y="279"/>
                  <a:pt x="48" y="305"/>
                </a:cubicBezTo>
                <a:cubicBezTo>
                  <a:pt x="48" y="305"/>
                  <a:pt x="55" y="344"/>
                  <a:pt x="33" y="353"/>
                </a:cubicBezTo>
                <a:cubicBezTo>
                  <a:pt x="26" y="340"/>
                  <a:pt x="26" y="340"/>
                  <a:pt x="24" y="338"/>
                </a:cubicBezTo>
                <a:cubicBezTo>
                  <a:pt x="23" y="363"/>
                  <a:pt x="22" y="370"/>
                  <a:pt x="14" y="375"/>
                </a:cubicBezTo>
                <a:cubicBezTo>
                  <a:pt x="7" y="379"/>
                  <a:pt x="3" y="388"/>
                  <a:pt x="0" y="399"/>
                </a:cubicBezTo>
                <a:cubicBezTo>
                  <a:pt x="824" y="399"/>
                  <a:pt x="824" y="399"/>
                  <a:pt x="824" y="399"/>
                </a:cubicBezTo>
                <a:cubicBezTo>
                  <a:pt x="818" y="380"/>
                  <a:pt x="809" y="337"/>
                  <a:pt x="843" y="315"/>
                </a:cubicBezTo>
                <a:cubicBezTo>
                  <a:pt x="867" y="300"/>
                  <a:pt x="835" y="268"/>
                  <a:pt x="823" y="264"/>
                </a:cubicBezTo>
                <a:cubicBezTo>
                  <a:pt x="824" y="276"/>
                  <a:pt x="824" y="276"/>
                  <a:pt x="822" y="280"/>
                </a:cubicBezTo>
                <a:cubicBezTo>
                  <a:pt x="822" y="280"/>
                  <a:pt x="821" y="280"/>
                  <a:pt x="821" y="280"/>
                </a:cubicBezTo>
                <a:cubicBezTo>
                  <a:pt x="814" y="280"/>
                  <a:pt x="810" y="276"/>
                  <a:pt x="778" y="210"/>
                </a:cubicBezTo>
                <a:cubicBezTo>
                  <a:pt x="777" y="208"/>
                  <a:pt x="747" y="147"/>
                  <a:pt x="747" y="147"/>
                </a:cubicBezTo>
                <a:cubicBezTo>
                  <a:pt x="736" y="124"/>
                  <a:pt x="714" y="111"/>
                  <a:pt x="702" y="88"/>
                </a:cubicBezTo>
                <a:cubicBezTo>
                  <a:pt x="690" y="67"/>
                  <a:pt x="701" y="37"/>
                  <a:pt x="681" y="19"/>
                </a:cubicBezTo>
                <a:cubicBezTo>
                  <a:pt x="679" y="17"/>
                  <a:pt x="677" y="16"/>
                  <a:pt x="673" y="16"/>
                </a:cubicBezTo>
                <a:cubicBezTo>
                  <a:pt x="638" y="16"/>
                  <a:pt x="537" y="115"/>
                  <a:pt x="520" y="145"/>
                </a:cubicBezTo>
                <a:cubicBezTo>
                  <a:pt x="489" y="202"/>
                  <a:pt x="496" y="209"/>
                  <a:pt x="500" y="214"/>
                </a:cubicBezTo>
                <a:cubicBezTo>
                  <a:pt x="513" y="226"/>
                  <a:pt x="530" y="227"/>
                  <a:pt x="543" y="240"/>
                </a:cubicBezTo>
                <a:cubicBezTo>
                  <a:pt x="548" y="246"/>
                  <a:pt x="548" y="246"/>
                  <a:pt x="548" y="262"/>
                </a:cubicBezTo>
                <a:cubicBezTo>
                  <a:pt x="549" y="263"/>
                  <a:pt x="551" y="264"/>
                  <a:pt x="552" y="265"/>
                </a:cubicBezTo>
                <a:cubicBezTo>
                  <a:pt x="553" y="265"/>
                  <a:pt x="555" y="265"/>
                  <a:pt x="557" y="264"/>
                </a:cubicBezTo>
                <a:cubicBezTo>
                  <a:pt x="558" y="261"/>
                  <a:pt x="558" y="257"/>
                  <a:pt x="559" y="253"/>
                </a:cubicBezTo>
                <a:cubicBezTo>
                  <a:pt x="559" y="253"/>
                  <a:pt x="569" y="226"/>
                  <a:pt x="583" y="226"/>
                </a:cubicBezTo>
                <a:cubicBezTo>
                  <a:pt x="591" y="226"/>
                  <a:pt x="599" y="233"/>
                  <a:pt x="609" y="252"/>
                </a:cubicBezTo>
                <a:cubicBezTo>
                  <a:pt x="610" y="252"/>
                  <a:pt x="612" y="252"/>
                  <a:pt x="614" y="252"/>
                </a:cubicBezTo>
                <a:cubicBezTo>
                  <a:pt x="615" y="251"/>
                  <a:pt x="616" y="249"/>
                  <a:pt x="617" y="248"/>
                </a:cubicBezTo>
                <a:cubicBezTo>
                  <a:pt x="617" y="246"/>
                  <a:pt x="617" y="244"/>
                  <a:pt x="616" y="242"/>
                </a:cubicBezTo>
                <a:cubicBezTo>
                  <a:pt x="617" y="241"/>
                  <a:pt x="619" y="239"/>
                  <a:pt x="620" y="238"/>
                </a:cubicBezTo>
                <a:cubicBezTo>
                  <a:pt x="658" y="300"/>
                  <a:pt x="658" y="300"/>
                  <a:pt x="658" y="300"/>
                </a:cubicBezTo>
                <a:cubicBezTo>
                  <a:pt x="659" y="305"/>
                  <a:pt x="655" y="320"/>
                  <a:pt x="647" y="320"/>
                </a:cubicBezTo>
                <a:cubicBezTo>
                  <a:pt x="643" y="320"/>
                  <a:pt x="639" y="317"/>
                  <a:pt x="635" y="311"/>
                </a:cubicBezTo>
                <a:cubicBezTo>
                  <a:pt x="618" y="291"/>
                  <a:pt x="600" y="268"/>
                  <a:pt x="579" y="268"/>
                </a:cubicBezTo>
                <a:cubicBezTo>
                  <a:pt x="571" y="268"/>
                  <a:pt x="563" y="271"/>
                  <a:pt x="554" y="278"/>
                </a:cubicBezTo>
                <a:cubicBezTo>
                  <a:pt x="543" y="271"/>
                  <a:pt x="535" y="257"/>
                  <a:pt x="521" y="255"/>
                </a:cubicBezTo>
                <a:cubicBezTo>
                  <a:pt x="519" y="255"/>
                  <a:pt x="518" y="255"/>
                  <a:pt x="516" y="255"/>
                </a:cubicBezTo>
                <a:cubicBezTo>
                  <a:pt x="506" y="255"/>
                  <a:pt x="498" y="258"/>
                  <a:pt x="489" y="261"/>
                </a:cubicBezTo>
                <a:cubicBezTo>
                  <a:pt x="480" y="263"/>
                  <a:pt x="471" y="266"/>
                  <a:pt x="461" y="266"/>
                </a:cubicBezTo>
                <a:cubicBezTo>
                  <a:pt x="460" y="266"/>
                  <a:pt x="460" y="266"/>
                  <a:pt x="459" y="266"/>
                </a:cubicBezTo>
                <a:cubicBezTo>
                  <a:pt x="413" y="263"/>
                  <a:pt x="413" y="263"/>
                  <a:pt x="375" y="239"/>
                </a:cubicBezTo>
                <a:cubicBezTo>
                  <a:pt x="376" y="237"/>
                  <a:pt x="376" y="235"/>
                  <a:pt x="376" y="233"/>
                </a:cubicBezTo>
                <a:cubicBezTo>
                  <a:pt x="379" y="232"/>
                  <a:pt x="383" y="231"/>
                  <a:pt x="386" y="230"/>
                </a:cubicBezTo>
                <a:cubicBezTo>
                  <a:pt x="382" y="211"/>
                  <a:pt x="364" y="210"/>
                  <a:pt x="362" y="210"/>
                </a:cubicBezTo>
                <a:cubicBezTo>
                  <a:pt x="362" y="210"/>
                  <a:pt x="362" y="210"/>
                  <a:pt x="362" y="210"/>
                </a:cubicBezTo>
                <a:cubicBezTo>
                  <a:pt x="349" y="213"/>
                  <a:pt x="359" y="232"/>
                  <a:pt x="351" y="239"/>
                </a:cubicBezTo>
                <a:cubicBezTo>
                  <a:pt x="348" y="241"/>
                  <a:pt x="346" y="242"/>
                  <a:pt x="345" y="242"/>
                </a:cubicBezTo>
                <a:cubicBezTo>
                  <a:pt x="334" y="242"/>
                  <a:pt x="343" y="198"/>
                  <a:pt x="335" y="183"/>
                </a:cubicBezTo>
                <a:cubicBezTo>
                  <a:pt x="310" y="134"/>
                  <a:pt x="301" y="77"/>
                  <a:pt x="272" y="31"/>
                </a:cubicBezTo>
                <a:cubicBezTo>
                  <a:pt x="269" y="27"/>
                  <a:pt x="262" y="25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2" y="28"/>
                  <a:pt x="241" y="70"/>
                  <a:pt x="241" y="70"/>
                </a:cubicBezTo>
                <a:cubicBezTo>
                  <a:pt x="239" y="95"/>
                  <a:pt x="250" y="118"/>
                  <a:pt x="250" y="143"/>
                </a:cubicBezTo>
                <a:cubicBezTo>
                  <a:pt x="250" y="190"/>
                  <a:pt x="209" y="211"/>
                  <a:pt x="199" y="252"/>
                </a:cubicBezTo>
                <a:cubicBezTo>
                  <a:pt x="199" y="255"/>
                  <a:pt x="200" y="260"/>
                  <a:pt x="200" y="263"/>
                </a:cubicBezTo>
                <a:cubicBezTo>
                  <a:pt x="172" y="300"/>
                  <a:pt x="172" y="300"/>
                  <a:pt x="172" y="300"/>
                </a:cubicBezTo>
                <a:cubicBezTo>
                  <a:pt x="134" y="285"/>
                  <a:pt x="141" y="231"/>
                  <a:pt x="112" y="208"/>
                </a:cubicBezTo>
                <a:cubicBezTo>
                  <a:pt x="105" y="214"/>
                  <a:pt x="106" y="225"/>
                  <a:pt x="99" y="231"/>
                </a:cubicBezTo>
                <a:cubicBezTo>
                  <a:pt x="74" y="167"/>
                  <a:pt x="74" y="167"/>
                  <a:pt x="74" y="167"/>
                </a:cubicBezTo>
                <a:cubicBezTo>
                  <a:pt x="74" y="167"/>
                  <a:pt x="70" y="142"/>
                  <a:pt x="73" y="102"/>
                </a:cubicBezTo>
                <a:cubicBezTo>
                  <a:pt x="76" y="79"/>
                  <a:pt x="54" y="69"/>
                  <a:pt x="51" y="49"/>
                </a:cubicBezTo>
                <a:cubicBezTo>
                  <a:pt x="46" y="13"/>
                  <a:pt x="39" y="6"/>
                  <a:pt x="2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7" name="Freeform 93">
            <a:extLst>
              <a:ext uri="{FF2B5EF4-FFF2-40B4-BE49-F238E27FC236}">
                <a16:creationId xmlns:a16="http://schemas.microsoft.com/office/drawing/2014/main" id="{E1104681-1FDF-4AB4-87A4-0AA497FD2C03}"/>
              </a:ext>
            </a:extLst>
          </p:cNvPr>
          <p:cNvSpPr>
            <a:spLocks/>
          </p:cNvSpPr>
          <p:nvPr userDrawn="1"/>
        </p:nvSpPr>
        <p:spPr bwMode="auto">
          <a:xfrm>
            <a:off x="1033463" y="3767629"/>
            <a:ext cx="47625" cy="115888"/>
          </a:xfrm>
          <a:custGeom>
            <a:avLst/>
            <a:gdLst>
              <a:gd name="T0" fmla="*/ 16 w 25"/>
              <a:gd name="T1" fmla="*/ 0 h 60"/>
              <a:gd name="T2" fmla="*/ 0 w 25"/>
              <a:gd name="T3" fmla="*/ 19 h 60"/>
              <a:gd name="T4" fmla="*/ 1 w 25"/>
              <a:gd name="T5" fmla="*/ 22 h 60"/>
              <a:gd name="T6" fmla="*/ 4 w 25"/>
              <a:gd name="T7" fmla="*/ 30 h 60"/>
              <a:gd name="T8" fmla="*/ 6 w 25"/>
              <a:gd name="T9" fmla="*/ 40 h 60"/>
              <a:gd name="T10" fmla="*/ 6 w 25"/>
              <a:gd name="T11" fmla="*/ 42 h 60"/>
              <a:gd name="T12" fmla="*/ 12 w 25"/>
              <a:gd name="T13" fmla="*/ 47 h 60"/>
              <a:gd name="T14" fmla="*/ 18 w 25"/>
              <a:gd name="T15" fmla="*/ 58 h 60"/>
              <a:gd name="T16" fmla="*/ 21 w 25"/>
              <a:gd name="T17" fmla="*/ 60 h 60"/>
              <a:gd name="T18" fmla="*/ 21 w 25"/>
              <a:gd name="T19" fmla="*/ 60 h 60"/>
              <a:gd name="T20" fmla="*/ 23 w 25"/>
              <a:gd name="T21" fmla="*/ 51 h 60"/>
              <a:gd name="T22" fmla="*/ 22 w 25"/>
              <a:gd name="T23" fmla="*/ 44 h 60"/>
              <a:gd name="T24" fmla="*/ 25 w 25"/>
              <a:gd name="T25" fmla="*/ 34 h 60"/>
              <a:gd name="T26" fmla="*/ 25 w 25"/>
              <a:gd name="T27" fmla="*/ 32 h 60"/>
              <a:gd name="T28" fmla="*/ 19 w 25"/>
              <a:gd name="T29" fmla="*/ 11 h 60"/>
              <a:gd name="T30" fmla="*/ 18 w 25"/>
              <a:gd name="T31" fmla="*/ 1 h 60"/>
              <a:gd name="T32" fmla="*/ 16 w 25"/>
              <a:gd name="T33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60">
                <a:moveTo>
                  <a:pt x="16" y="0"/>
                </a:moveTo>
                <a:cubicBezTo>
                  <a:pt x="11" y="0"/>
                  <a:pt x="1" y="10"/>
                  <a:pt x="0" y="19"/>
                </a:cubicBezTo>
                <a:cubicBezTo>
                  <a:pt x="0" y="20"/>
                  <a:pt x="0" y="21"/>
                  <a:pt x="1" y="22"/>
                </a:cubicBezTo>
                <a:cubicBezTo>
                  <a:pt x="1" y="25"/>
                  <a:pt x="3" y="27"/>
                  <a:pt x="4" y="30"/>
                </a:cubicBezTo>
                <a:cubicBezTo>
                  <a:pt x="5" y="33"/>
                  <a:pt x="5" y="37"/>
                  <a:pt x="6" y="40"/>
                </a:cubicBezTo>
                <a:cubicBezTo>
                  <a:pt x="6" y="41"/>
                  <a:pt x="6" y="41"/>
                  <a:pt x="6" y="42"/>
                </a:cubicBezTo>
                <a:cubicBezTo>
                  <a:pt x="7" y="44"/>
                  <a:pt x="7" y="44"/>
                  <a:pt x="12" y="47"/>
                </a:cubicBezTo>
                <a:cubicBezTo>
                  <a:pt x="15" y="49"/>
                  <a:pt x="15" y="55"/>
                  <a:pt x="18" y="58"/>
                </a:cubicBezTo>
                <a:cubicBezTo>
                  <a:pt x="19" y="59"/>
                  <a:pt x="20" y="60"/>
                  <a:pt x="21" y="60"/>
                </a:cubicBezTo>
                <a:cubicBezTo>
                  <a:pt x="21" y="60"/>
                  <a:pt x="21" y="60"/>
                  <a:pt x="21" y="60"/>
                </a:cubicBezTo>
                <a:cubicBezTo>
                  <a:pt x="22" y="59"/>
                  <a:pt x="23" y="53"/>
                  <a:pt x="23" y="51"/>
                </a:cubicBezTo>
                <a:cubicBezTo>
                  <a:pt x="23" y="48"/>
                  <a:pt x="22" y="46"/>
                  <a:pt x="22" y="44"/>
                </a:cubicBezTo>
                <a:cubicBezTo>
                  <a:pt x="23" y="41"/>
                  <a:pt x="25" y="38"/>
                  <a:pt x="25" y="34"/>
                </a:cubicBezTo>
                <a:cubicBezTo>
                  <a:pt x="25" y="33"/>
                  <a:pt x="25" y="33"/>
                  <a:pt x="25" y="32"/>
                </a:cubicBezTo>
                <a:cubicBezTo>
                  <a:pt x="23" y="25"/>
                  <a:pt x="21" y="18"/>
                  <a:pt x="19" y="11"/>
                </a:cubicBezTo>
                <a:cubicBezTo>
                  <a:pt x="19" y="8"/>
                  <a:pt x="21" y="4"/>
                  <a:pt x="18" y="1"/>
                </a:cubicBezTo>
                <a:cubicBezTo>
                  <a:pt x="18" y="0"/>
                  <a:pt x="17" y="0"/>
                  <a:pt x="1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8" name="Freeform 94">
            <a:extLst>
              <a:ext uri="{FF2B5EF4-FFF2-40B4-BE49-F238E27FC236}">
                <a16:creationId xmlns:a16="http://schemas.microsoft.com/office/drawing/2014/main" id="{C71D25F2-7CEB-4BD0-9904-7C03907D1D73}"/>
              </a:ext>
            </a:extLst>
          </p:cNvPr>
          <p:cNvSpPr>
            <a:spLocks/>
          </p:cNvSpPr>
          <p:nvPr userDrawn="1"/>
        </p:nvSpPr>
        <p:spPr bwMode="auto">
          <a:xfrm>
            <a:off x="1214438" y="3697779"/>
            <a:ext cx="11113" cy="17463"/>
          </a:xfrm>
          <a:custGeom>
            <a:avLst/>
            <a:gdLst>
              <a:gd name="T0" fmla="*/ 2 w 6"/>
              <a:gd name="T1" fmla="*/ 0 h 9"/>
              <a:gd name="T2" fmla="*/ 0 w 6"/>
              <a:gd name="T3" fmla="*/ 3 h 9"/>
              <a:gd name="T4" fmla="*/ 1 w 6"/>
              <a:gd name="T5" fmla="*/ 8 h 9"/>
              <a:gd name="T6" fmla="*/ 4 w 6"/>
              <a:gd name="T7" fmla="*/ 9 h 9"/>
              <a:gd name="T8" fmla="*/ 4 w 6"/>
              <a:gd name="T9" fmla="*/ 9 h 9"/>
              <a:gd name="T10" fmla="*/ 6 w 6"/>
              <a:gd name="T11" fmla="*/ 7 h 9"/>
              <a:gd name="T12" fmla="*/ 3 w 6"/>
              <a:gd name="T13" fmla="*/ 1 h 9"/>
              <a:gd name="T14" fmla="*/ 2 w 6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9">
                <a:moveTo>
                  <a:pt x="2" y="0"/>
                </a:moveTo>
                <a:cubicBezTo>
                  <a:pt x="1" y="0"/>
                  <a:pt x="0" y="1"/>
                  <a:pt x="0" y="3"/>
                </a:cubicBezTo>
                <a:cubicBezTo>
                  <a:pt x="0" y="4"/>
                  <a:pt x="0" y="7"/>
                  <a:pt x="1" y="8"/>
                </a:cubicBezTo>
                <a:cubicBezTo>
                  <a:pt x="1" y="8"/>
                  <a:pt x="3" y="9"/>
                  <a:pt x="4" y="9"/>
                </a:cubicBezTo>
                <a:cubicBezTo>
                  <a:pt x="4" y="9"/>
                  <a:pt x="4" y="9"/>
                  <a:pt x="4" y="9"/>
                </a:cubicBezTo>
                <a:cubicBezTo>
                  <a:pt x="5" y="9"/>
                  <a:pt x="5" y="8"/>
                  <a:pt x="6" y="7"/>
                </a:cubicBezTo>
                <a:cubicBezTo>
                  <a:pt x="5" y="5"/>
                  <a:pt x="5" y="3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" name="Freeform 95">
            <a:extLst>
              <a:ext uri="{FF2B5EF4-FFF2-40B4-BE49-F238E27FC236}">
                <a16:creationId xmlns:a16="http://schemas.microsoft.com/office/drawing/2014/main" id="{61479A6F-FF0E-4F03-BD19-55CD3C89B902}"/>
              </a:ext>
            </a:extLst>
          </p:cNvPr>
          <p:cNvSpPr>
            <a:spLocks/>
          </p:cNvSpPr>
          <p:nvPr userDrawn="1"/>
        </p:nvSpPr>
        <p:spPr bwMode="auto">
          <a:xfrm>
            <a:off x="1216025" y="3680317"/>
            <a:ext cx="7938" cy="11113"/>
          </a:xfrm>
          <a:custGeom>
            <a:avLst/>
            <a:gdLst>
              <a:gd name="T0" fmla="*/ 2 w 4"/>
              <a:gd name="T1" fmla="*/ 0 h 6"/>
              <a:gd name="T2" fmla="*/ 1 w 4"/>
              <a:gd name="T3" fmla="*/ 1 h 6"/>
              <a:gd name="T4" fmla="*/ 0 w 4"/>
              <a:gd name="T5" fmla="*/ 3 h 6"/>
              <a:gd name="T6" fmla="*/ 1 w 4"/>
              <a:gd name="T7" fmla="*/ 5 h 6"/>
              <a:gd name="T8" fmla="*/ 2 w 4"/>
              <a:gd name="T9" fmla="*/ 6 h 6"/>
              <a:gd name="T10" fmla="*/ 2 w 4"/>
              <a:gd name="T11" fmla="*/ 6 h 6"/>
              <a:gd name="T12" fmla="*/ 2 w 4"/>
              <a:gd name="T13" fmla="*/ 5 h 6"/>
              <a:gd name="T14" fmla="*/ 4 w 4"/>
              <a:gd name="T15" fmla="*/ 4 h 6"/>
              <a:gd name="T16" fmla="*/ 3 w 4"/>
              <a:gd name="T17" fmla="*/ 1 h 6"/>
              <a:gd name="T18" fmla="*/ 2 w 4"/>
              <a:gd name="T19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6">
                <a:moveTo>
                  <a:pt x="2" y="0"/>
                </a:moveTo>
                <a:cubicBezTo>
                  <a:pt x="2" y="0"/>
                  <a:pt x="1" y="1"/>
                  <a:pt x="1" y="1"/>
                </a:cubicBezTo>
                <a:cubicBezTo>
                  <a:pt x="0" y="1"/>
                  <a:pt x="0" y="2"/>
                  <a:pt x="0" y="3"/>
                </a:cubicBezTo>
                <a:cubicBezTo>
                  <a:pt x="0" y="4"/>
                  <a:pt x="0" y="4"/>
                  <a:pt x="1" y="5"/>
                </a:cubicBezTo>
                <a:cubicBezTo>
                  <a:pt x="1" y="6"/>
                  <a:pt x="1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3" y="5"/>
                  <a:pt x="4" y="4"/>
                </a:cubicBezTo>
                <a:cubicBezTo>
                  <a:pt x="4" y="3"/>
                  <a:pt x="4" y="1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" name="Freeform 96">
            <a:extLst>
              <a:ext uri="{FF2B5EF4-FFF2-40B4-BE49-F238E27FC236}">
                <a16:creationId xmlns:a16="http://schemas.microsoft.com/office/drawing/2014/main" id="{2DAC2445-7560-4643-989C-915309AE158C}"/>
              </a:ext>
            </a:extLst>
          </p:cNvPr>
          <p:cNvSpPr>
            <a:spLocks/>
          </p:cNvSpPr>
          <p:nvPr userDrawn="1"/>
        </p:nvSpPr>
        <p:spPr bwMode="auto">
          <a:xfrm>
            <a:off x="1231900" y="3678729"/>
            <a:ext cx="6350" cy="9525"/>
          </a:xfrm>
          <a:custGeom>
            <a:avLst/>
            <a:gdLst>
              <a:gd name="T0" fmla="*/ 3 w 4"/>
              <a:gd name="T1" fmla="*/ 0 h 5"/>
              <a:gd name="T2" fmla="*/ 0 w 4"/>
              <a:gd name="T3" fmla="*/ 1 h 5"/>
              <a:gd name="T4" fmla="*/ 0 w 4"/>
              <a:gd name="T5" fmla="*/ 2 h 5"/>
              <a:gd name="T6" fmla="*/ 2 w 4"/>
              <a:gd name="T7" fmla="*/ 5 h 5"/>
              <a:gd name="T8" fmla="*/ 2 w 4"/>
              <a:gd name="T9" fmla="*/ 5 h 5"/>
              <a:gd name="T10" fmla="*/ 4 w 4"/>
              <a:gd name="T11" fmla="*/ 4 h 5"/>
              <a:gd name="T12" fmla="*/ 4 w 4"/>
              <a:gd name="T13" fmla="*/ 3 h 5"/>
              <a:gd name="T14" fmla="*/ 4 w 4"/>
              <a:gd name="T15" fmla="*/ 1 h 5"/>
              <a:gd name="T16" fmla="*/ 3 w 4"/>
              <a:gd name="T17" fmla="*/ 0 h 5"/>
              <a:gd name="T18" fmla="*/ 3 w 4"/>
              <a:gd name="T19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5">
                <a:moveTo>
                  <a:pt x="3" y="0"/>
                </a:moveTo>
                <a:cubicBezTo>
                  <a:pt x="2" y="0"/>
                  <a:pt x="1" y="0"/>
                  <a:pt x="0" y="1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4" y="5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4" y="2"/>
                  <a:pt x="4" y="2"/>
                  <a:pt x="4" y="1"/>
                </a:cubicBezTo>
                <a:cubicBezTo>
                  <a:pt x="3" y="1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" name="Freeform 97">
            <a:extLst>
              <a:ext uri="{FF2B5EF4-FFF2-40B4-BE49-F238E27FC236}">
                <a16:creationId xmlns:a16="http://schemas.microsoft.com/office/drawing/2014/main" id="{8FCE5E04-F1F2-4017-A736-E163F8A6079E}"/>
              </a:ext>
            </a:extLst>
          </p:cNvPr>
          <p:cNvSpPr>
            <a:spLocks/>
          </p:cNvSpPr>
          <p:nvPr userDrawn="1"/>
        </p:nvSpPr>
        <p:spPr bwMode="auto">
          <a:xfrm>
            <a:off x="1214438" y="3656504"/>
            <a:ext cx="14288" cy="14288"/>
          </a:xfrm>
          <a:custGeom>
            <a:avLst/>
            <a:gdLst>
              <a:gd name="T0" fmla="*/ 4 w 8"/>
              <a:gd name="T1" fmla="*/ 0 h 7"/>
              <a:gd name="T2" fmla="*/ 2 w 8"/>
              <a:gd name="T3" fmla="*/ 0 h 7"/>
              <a:gd name="T4" fmla="*/ 0 w 8"/>
              <a:gd name="T5" fmla="*/ 3 h 7"/>
              <a:gd name="T6" fmla="*/ 3 w 8"/>
              <a:gd name="T7" fmla="*/ 7 h 7"/>
              <a:gd name="T8" fmla="*/ 3 w 8"/>
              <a:gd name="T9" fmla="*/ 7 h 7"/>
              <a:gd name="T10" fmla="*/ 6 w 8"/>
              <a:gd name="T11" fmla="*/ 5 h 7"/>
              <a:gd name="T12" fmla="*/ 6 w 8"/>
              <a:gd name="T13" fmla="*/ 1 h 7"/>
              <a:gd name="T14" fmla="*/ 4 w 8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7">
                <a:moveTo>
                  <a:pt x="4" y="0"/>
                </a:moveTo>
                <a:cubicBezTo>
                  <a:pt x="3" y="0"/>
                  <a:pt x="3" y="0"/>
                  <a:pt x="2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4"/>
                  <a:pt x="0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4" y="7"/>
                  <a:pt x="5" y="6"/>
                  <a:pt x="6" y="5"/>
                </a:cubicBezTo>
                <a:cubicBezTo>
                  <a:pt x="7" y="4"/>
                  <a:pt x="8" y="3"/>
                  <a:pt x="6" y="1"/>
                </a:cubicBezTo>
                <a:cubicBezTo>
                  <a:pt x="6" y="0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" name="Freeform 98">
            <a:extLst>
              <a:ext uri="{FF2B5EF4-FFF2-40B4-BE49-F238E27FC236}">
                <a16:creationId xmlns:a16="http://schemas.microsoft.com/office/drawing/2014/main" id="{7F321195-DF0D-45B2-B14F-82F2672364CB}"/>
              </a:ext>
            </a:extLst>
          </p:cNvPr>
          <p:cNvSpPr>
            <a:spLocks/>
          </p:cNvSpPr>
          <p:nvPr userDrawn="1"/>
        </p:nvSpPr>
        <p:spPr bwMode="auto">
          <a:xfrm>
            <a:off x="1236663" y="3662854"/>
            <a:ext cx="6350" cy="7938"/>
          </a:xfrm>
          <a:custGeom>
            <a:avLst/>
            <a:gdLst>
              <a:gd name="T0" fmla="*/ 1 w 3"/>
              <a:gd name="T1" fmla="*/ 0 h 4"/>
              <a:gd name="T2" fmla="*/ 0 w 3"/>
              <a:gd name="T3" fmla="*/ 1 h 4"/>
              <a:gd name="T4" fmla="*/ 1 w 3"/>
              <a:gd name="T5" fmla="*/ 4 h 4"/>
              <a:gd name="T6" fmla="*/ 1 w 3"/>
              <a:gd name="T7" fmla="*/ 3 h 4"/>
              <a:gd name="T8" fmla="*/ 2 w 3"/>
              <a:gd name="T9" fmla="*/ 3 h 4"/>
              <a:gd name="T10" fmla="*/ 3 w 3"/>
              <a:gd name="T11" fmla="*/ 3 h 4"/>
              <a:gd name="T12" fmla="*/ 3 w 3"/>
              <a:gd name="T13" fmla="*/ 3 h 4"/>
              <a:gd name="T14" fmla="*/ 3 w 3"/>
              <a:gd name="T15" fmla="*/ 1 h 4"/>
              <a:gd name="T16" fmla="*/ 1 w 3"/>
              <a:gd name="T1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" h="4">
                <a:moveTo>
                  <a:pt x="1" y="0"/>
                </a:moveTo>
                <a:cubicBezTo>
                  <a:pt x="1" y="0"/>
                  <a:pt x="0" y="0"/>
                  <a:pt x="0" y="1"/>
                </a:cubicBezTo>
                <a:cubicBezTo>
                  <a:pt x="0" y="2"/>
                  <a:pt x="0" y="4"/>
                  <a:pt x="1" y="4"/>
                </a:cubicBezTo>
                <a:cubicBezTo>
                  <a:pt x="1" y="3"/>
                  <a:pt x="1" y="3"/>
                  <a:pt x="1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2"/>
                  <a:pt x="3" y="2"/>
                  <a:pt x="3" y="1"/>
                </a:cubicBezTo>
                <a:cubicBezTo>
                  <a:pt x="3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3" name="Freeform 99">
            <a:extLst>
              <a:ext uri="{FF2B5EF4-FFF2-40B4-BE49-F238E27FC236}">
                <a16:creationId xmlns:a16="http://schemas.microsoft.com/office/drawing/2014/main" id="{F136B0DC-825D-43BE-BCA0-E6251712C83F}"/>
              </a:ext>
            </a:extLst>
          </p:cNvPr>
          <p:cNvSpPr>
            <a:spLocks/>
          </p:cNvSpPr>
          <p:nvPr userDrawn="1"/>
        </p:nvSpPr>
        <p:spPr bwMode="auto">
          <a:xfrm>
            <a:off x="657225" y="4358179"/>
            <a:ext cx="25400" cy="65088"/>
          </a:xfrm>
          <a:custGeom>
            <a:avLst/>
            <a:gdLst>
              <a:gd name="T0" fmla="*/ 5 w 13"/>
              <a:gd name="T1" fmla="*/ 0 h 33"/>
              <a:gd name="T2" fmla="*/ 2 w 13"/>
              <a:gd name="T3" fmla="*/ 5 h 33"/>
              <a:gd name="T4" fmla="*/ 1 w 13"/>
              <a:gd name="T5" fmla="*/ 9 h 33"/>
              <a:gd name="T6" fmla="*/ 2 w 13"/>
              <a:gd name="T7" fmla="*/ 19 h 33"/>
              <a:gd name="T8" fmla="*/ 0 w 13"/>
              <a:gd name="T9" fmla="*/ 29 h 33"/>
              <a:gd name="T10" fmla="*/ 3 w 13"/>
              <a:gd name="T11" fmla="*/ 33 h 33"/>
              <a:gd name="T12" fmla="*/ 6 w 13"/>
              <a:gd name="T13" fmla="*/ 32 h 33"/>
              <a:gd name="T14" fmla="*/ 8 w 13"/>
              <a:gd name="T15" fmla="*/ 30 h 33"/>
              <a:gd name="T16" fmla="*/ 11 w 13"/>
              <a:gd name="T17" fmla="*/ 23 h 33"/>
              <a:gd name="T18" fmla="*/ 13 w 13"/>
              <a:gd name="T19" fmla="*/ 16 h 33"/>
              <a:gd name="T20" fmla="*/ 11 w 13"/>
              <a:gd name="T21" fmla="*/ 8 h 33"/>
              <a:gd name="T22" fmla="*/ 11 w 13"/>
              <a:gd name="T23" fmla="*/ 7 h 33"/>
              <a:gd name="T24" fmla="*/ 9 w 13"/>
              <a:gd name="T25" fmla="*/ 6 h 33"/>
              <a:gd name="T26" fmla="*/ 6 w 13"/>
              <a:gd name="T27" fmla="*/ 1 h 33"/>
              <a:gd name="T28" fmla="*/ 5 w 13"/>
              <a:gd name="T29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" h="33">
                <a:moveTo>
                  <a:pt x="5" y="0"/>
                </a:moveTo>
                <a:cubicBezTo>
                  <a:pt x="4" y="0"/>
                  <a:pt x="3" y="1"/>
                  <a:pt x="2" y="5"/>
                </a:cubicBezTo>
                <a:cubicBezTo>
                  <a:pt x="1" y="6"/>
                  <a:pt x="1" y="8"/>
                  <a:pt x="1" y="9"/>
                </a:cubicBezTo>
                <a:cubicBezTo>
                  <a:pt x="1" y="12"/>
                  <a:pt x="2" y="16"/>
                  <a:pt x="2" y="19"/>
                </a:cubicBezTo>
                <a:cubicBezTo>
                  <a:pt x="2" y="22"/>
                  <a:pt x="0" y="25"/>
                  <a:pt x="0" y="29"/>
                </a:cubicBezTo>
                <a:cubicBezTo>
                  <a:pt x="0" y="30"/>
                  <a:pt x="1" y="33"/>
                  <a:pt x="3" y="33"/>
                </a:cubicBezTo>
                <a:cubicBezTo>
                  <a:pt x="4" y="33"/>
                  <a:pt x="5" y="33"/>
                  <a:pt x="6" y="32"/>
                </a:cubicBezTo>
                <a:cubicBezTo>
                  <a:pt x="7" y="31"/>
                  <a:pt x="7" y="31"/>
                  <a:pt x="8" y="30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3" y="16"/>
                  <a:pt x="13" y="16"/>
                </a:cubicBezTo>
                <a:cubicBezTo>
                  <a:pt x="13" y="16"/>
                  <a:pt x="12" y="11"/>
                  <a:pt x="11" y="8"/>
                </a:cubicBezTo>
                <a:cubicBezTo>
                  <a:pt x="11" y="7"/>
                  <a:pt x="11" y="7"/>
                  <a:pt x="11" y="7"/>
                </a:cubicBezTo>
                <a:cubicBezTo>
                  <a:pt x="10" y="7"/>
                  <a:pt x="10" y="6"/>
                  <a:pt x="9" y="6"/>
                </a:cubicBezTo>
                <a:cubicBezTo>
                  <a:pt x="8" y="4"/>
                  <a:pt x="8" y="2"/>
                  <a:pt x="6" y="1"/>
                </a:cubicBezTo>
                <a:cubicBezTo>
                  <a:pt x="6" y="1"/>
                  <a:pt x="6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" name="Freeform 100">
            <a:extLst>
              <a:ext uri="{FF2B5EF4-FFF2-40B4-BE49-F238E27FC236}">
                <a16:creationId xmlns:a16="http://schemas.microsoft.com/office/drawing/2014/main" id="{4846E5E5-5700-4DAD-AC59-EDEEF2429467}"/>
              </a:ext>
            </a:extLst>
          </p:cNvPr>
          <p:cNvSpPr>
            <a:spLocks/>
          </p:cNvSpPr>
          <p:nvPr userDrawn="1"/>
        </p:nvSpPr>
        <p:spPr bwMode="auto">
          <a:xfrm>
            <a:off x="493713" y="4301029"/>
            <a:ext cx="61913" cy="161925"/>
          </a:xfrm>
          <a:custGeom>
            <a:avLst/>
            <a:gdLst>
              <a:gd name="T0" fmla="*/ 9 w 32"/>
              <a:gd name="T1" fmla="*/ 0 h 84"/>
              <a:gd name="T2" fmla="*/ 5 w 32"/>
              <a:gd name="T3" fmla="*/ 9 h 84"/>
              <a:gd name="T4" fmla="*/ 2 w 32"/>
              <a:gd name="T5" fmla="*/ 5 h 84"/>
              <a:gd name="T6" fmla="*/ 0 w 32"/>
              <a:gd name="T7" fmla="*/ 3 h 84"/>
              <a:gd name="T8" fmla="*/ 0 w 32"/>
              <a:gd name="T9" fmla="*/ 7 h 84"/>
              <a:gd name="T10" fmla="*/ 6 w 32"/>
              <a:gd name="T11" fmla="*/ 22 h 84"/>
              <a:gd name="T12" fmla="*/ 8 w 32"/>
              <a:gd name="T13" fmla="*/ 16 h 84"/>
              <a:gd name="T14" fmla="*/ 9 w 32"/>
              <a:gd name="T15" fmla="*/ 16 h 84"/>
              <a:gd name="T16" fmla="*/ 12 w 32"/>
              <a:gd name="T17" fmla="*/ 20 h 84"/>
              <a:gd name="T18" fmla="*/ 14 w 32"/>
              <a:gd name="T19" fmla="*/ 24 h 84"/>
              <a:gd name="T20" fmla="*/ 16 w 32"/>
              <a:gd name="T21" fmla="*/ 30 h 84"/>
              <a:gd name="T22" fmla="*/ 18 w 32"/>
              <a:gd name="T23" fmla="*/ 62 h 84"/>
              <a:gd name="T24" fmla="*/ 28 w 32"/>
              <a:gd name="T25" fmla="*/ 84 h 84"/>
              <a:gd name="T26" fmla="*/ 29 w 32"/>
              <a:gd name="T27" fmla="*/ 84 h 84"/>
              <a:gd name="T28" fmla="*/ 28 w 32"/>
              <a:gd name="T29" fmla="*/ 61 h 84"/>
              <a:gd name="T30" fmla="*/ 27 w 32"/>
              <a:gd name="T31" fmla="*/ 50 h 84"/>
              <a:gd name="T32" fmla="*/ 27 w 32"/>
              <a:gd name="T33" fmla="*/ 38 h 84"/>
              <a:gd name="T34" fmla="*/ 23 w 32"/>
              <a:gd name="T35" fmla="*/ 22 h 84"/>
              <a:gd name="T36" fmla="*/ 18 w 32"/>
              <a:gd name="T37" fmla="*/ 17 h 84"/>
              <a:gd name="T38" fmla="*/ 14 w 32"/>
              <a:gd name="T39" fmla="*/ 6 h 84"/>
              <a:gd name="T40" fmla="*/ 10 w 32"/>
              <a:gd name="T41" fmla="*/ 0 h 84"/>
              <a:gd name="T42" fmla="*/ 9 w 32"/>
              <a:gd name="T43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2" h="84">
                <a:moveTo>
                  <a:pt x="9" y="0"/>
                </a:moveTo>
                <a:cubicBezTo>
                  <a:pt x="7" y="0"/>
                  <a:pt x="8" y="8"/>
                  <a:pt x="5" y="9"/>
                </a:cubicBezTo>
                <a:cubicBezTo>
                  <a:pt x="2" y="6"/>
                  <a:pt x="2" y="6"/>
                  <a:pt x="2" y="5"/>
                </a:cubicBezTo>
                <a:cubicBezTo>
                  <a:pt x="1" y="4"/>
                  <a:pt x="1" y="3"/>
                  <a:pt x="0" y="3"/>
                </a:cubicBezTo>
                <a:cubicBezTo>
                  <a:pt x="0" y="4"/>
                  <a:pt x="0" y="5"/>
                  <a:pt x="0" y="7"/>
                </a:cubicBezTo>
                <a:cubicBezTo>
                  <a:pt x="0" y="9"/>
                  <a:pt x="1" y="19"/>
                  <a:pt x="6" y="22"/>
                </a:cubicBezTo>
                <a:cubicBezTo>
                  <a:pt x="8" y="22"/>
                  <a:pt x="7" y="16"/>
                  <a:pt x="8" y="16"/>
                </a:cubicBezTo>
                <a:cubicBezTo>
                  <a:pt x="8" y="16"/>
                  <a:pt x="8" y="16"/>
                  <a:pt x="9" y="16"/>
                </a:cubicBezTo>
                <a:cubicBezTo>
                  <a:pt x="10" y="17"/>
                  <a:pt x="11" y="18"/>
                  <a:pt x="12" y="20"/>
                </a:cubicBezTo>
                <a:cubicBezTo>
                  <a:pt x="13" y="21"/>
                  <a:pt x="14" y="23"/>
                  <a:pt x="14" y="24"/>
                </a:cubicBezTo>
                <a:cubicBezTo>
                  <a:pt x="15" y="26"/>
                  <a:pt x="16" y="28"/>
                  <a:pt x="16" y="30"/>
                </a:cubicBezTo>
                <a:cubicBezTo>
                  <a:pt x="18" y="40"/>
                  <a:pt x="15" y="51"/>
                  <a:pt x="18" y="62"/>
                </a:cubicBezTo>
                <a:cubicBezTo>
                  <a:pt x="18" y="62"/>
                  <a:pt x="24" y="84"/>
                  <a:pt x="28" y="84"/>
                </a:cubicBezTo>
                <a:cubicBezTo>
                  <a:pt x="28" y="84"/>
                  <a:pt x="29" y="84"/>
                  <a:pt x="29" y="84"/>
                </a:cubicBezTo>
                <a:cubicBezTo>
                  <a:pt x="32" y="81"/>
                  <a:pt x="29" y="66"/>
                  <a:pt x="28" y="61"/>
                </a:cubicBezTo>
                <a:cubicBezTo>
                  <a:pt x="26" y="52"/>
                  <a:pt x="27" y="51"/>
                  <a:pt x="27" y="50"/>
                </a:cubicBezTo>
                <a:cubicBezTo>
                  <a:pt x="26" y="43"/>
                  <a:pt x="26" y="41"/>
                  <a:pt x="27" y="38"/>
                </a:cubicBezTo>
                <a:cubicBezTo>
                  <a:pt x="28" y="35"/>
                  <a:pt x="23" y="22"/>
                  <a:pt x="23" y="22"/>
                </a:cubicBezTo>
                <a:cubicBezTo>
                  <a:pt x="22" y="19"/>
                  <a:pt x="19" y="19"/>
                  <a:pt x="18" y="17"/>
                </a:cubicBezTo>
                <a:cubicBezTo>
                  <a:pt x="15" y="14"/>
                  <a:pt x="16" y="9"/>
                  <a:pt x="14" y="6"/>
                </a:cubicBezTo>
                <a:cubicBezTo>
                  <a:pt x="11" y="1"/>
                  <a:pt x="10" y="1"/>
                  <a:pt x="10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" name="Freeform 101">
            <a:extLst>
              <a:ext uri="{FF2B5EF4-FFF2-40B4-BE49-F238E27FC236}">
                <a16:creationId xmlns:a16="http://schemas.microsoft.com/office/drawing/2014/main" id="{1CBCC6C5-6280-4196-8B4A-03A8ABFC7DF1}"/>
              </a:ext>
            </a:extLst>
          </p:cNvPr>
          <p:cNvSpPr>
            <a:spLocks/>
          </p:cNvSpPr>
          <p:nvPr userDrawn="1"/>
        </p:nvSpPr>
        <p:spPr bwMode="auto">
          <a:xfrm>
            <a:off x="514350" y="4112117"/>
            <a:ext cx="23813" cy="103188"/>
          </a:xfrm>
          <a:custGeom>
            <a:avLst/>
            <a:gdLst>
              <a:gd name="T0" fmla="*/ 9 w 12"/>
              <a:gd name="T1" fmla="*/ 0 h 53"/>
              <a:gd name="T2" fmla="*/ 7 w 12"/>
              <a:gd name="T3" fmla="*/ 4 h 53"/>
              <a:gd name="T4" fmla="*/ 5 w 12"/>
              <a:gd name="T5" fmla="*/ 19 h 53"/>
              <a:gd name="T6" fmla="*/ 2 w 12"/>
              <a:gd name="T7" fmla="*/ 35 h 53"/>
              <a:gd name="T8" fmla="*/ 1 w 12"/>
              <a:gd name="T9" fmla="*/ 37 h 53"/>
              <a:gd name="T10" fmla="*/ 1 w 12"/>
              <a:gd name="T11" fmla="*/ 46 h 53"/>
              <a:gd name="T12" fmla="*/ 3 w 12"/>
              <a:gd name="T13" fmla="*/ 53 h 53"/>
              <a:gd name="T14" fmla="*/ 4 w 12"/>
              <a:gd name="T15" fmla="*/ 53 h 53"/>
              <a:gd name="T16" fmla="*/ 6 w 12"/>
              <a:gd name="T17" fmla="*/ 43 h 53"/>
              <a:gd name="T18" fmla="*/ 8 w 12"/>
              <a:gd name="T19" fmla="*/ 27 h 53"/>
              <a:gd name="T20" fmla="*/ 8 w 12"/>
              <a:gd name="T21" fmla="*/ 25 h 53"/>
              <a:gd name="T22" fmla="*/ 9 w 12"/>
              <a:gd name="T23" fmla="*/ 18 h 53"/>
              <a:gd name="T24" fmla="*/ 12 w 12"/>
              <a:gd name="T25" fmla="*/ 7 h 53"/>
              <a:gd name="T26" fmla="*/ 10 w 12"/>
              <a:gd name="T27" fmla="*/ 1 h 53"/>
              <a:gd name="T28" fmla="*/ 9 w 12"/>
              <a:gd name="T2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" h="53">
                <a:moveTo>
                  <a:pt x="9" y="0"/>
                </a:moveTo>
                <a:cubicBezTo>
                  <a:pt x="9" y="0"/>
                  <a:pt x="8" y="1"/>
                  <a:pt x="7" y="4"/>
                </a:cubicBezTo>
                <a:cubicBezTo>
                  <a:pt x="5" y="9"/>
                  <a:pt x="6" y="14"/>
                  <a:pt x="5" y="19"/>
                </a:cubicBezTo>
                <a:cubicBezTo>
                  <a:pt x="3" y="24"/>
                  <a:pt x="4" y="30"/>
                  <a:pt x="2" y="35"/>
                </a:cubicBezTo>
                <a:cubicBezTo>
                  <a:pt x="2" y="35"/>
                  <a:pt x="2" y="36"/>
                  <a:pt x="1" y="37"/>
                </a:cubicBezTo>
                <a:cubicBezTo>
                  <a:pt x="1" y="40"/>
                  <a:pt x="0" y="43"/>
                  <a:pt x="1" y="46"/>
                </a:cubicBezTo>
                <a:cubicBezTo>
                  <a:pt x="1" y="49"/>
                  <a:pt x="2" y="53"/>
                  <a:pt x="3" y="53"/>
                </a:cubicBezTo>
                <a:cubicBezTo>
                  <a:pt x="3" y="53"/>
                  <a:pt x="3" y="53"/>
                  <a:pt x="4" y="53"/>
                </a:cubicBezTo>
                <a:cubicBezTo>
                  <a:pt x="6" y="50"/>
                  <a:pt x="5" y="46"/>
                  <a:pt x="6" y="43"/>
                </a:cubicBezTo>
                <a:cubicBezTo>
                  <a:pt x="7" y="38"/>
                  <a:pt x="6" y="32"/>
                  <a:pt x="8" y="27"/>
                </a:cubicBezTo>
                <a:cubicBezTo>
                  <a:pt x="8" y="26"/>
                  <a:pt x="8" y="26"/>
                  <a:pt x="8" y="25"/>
                </a:cubicBezTo>
                <a:cubicBezTo>
                  <a:pt x="9" y="23"/>
                  <a:pt x="8" y="20"/>
                  <a:pt x="9" y="18"/>
                </a:cubicBezTo>
                <a:cubicBezTo>
                  <a:pt x="10" y="13"/>
                  <a:pt x="11" y="10"/>
                  <a:pt x="12" y="7"/>
                </a:cubicBezTo>
                <a:cubicBezTo>
                  <a:pt x="12" y="4"/>
                  <a:pt x="11" y="2"/>
                  <a:pt x="10" y="1"/>
                </a:cubicBezTo>
                <a:cubicBezTo>
                  <a:pt x="10" y="1"/>
                  <a:pt x="10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" name="Freeform 102">
            <a:extLst>
              <a:ext uri="{FF2B5EF4-FFF2-40B4-BE49-F238E27FC236}">
                <a16:creationId xmlns:a16="http://schemas.microsoft.com/office/drawing/2014/main" id="{2A6CB53F-541A-48B6-B687-5E27FCF45E9C}"/>
              </a:ext>
            </a:extLst>
          </p:cNvPr>
          <p:cNvSpPr>
            <a:spLocks/>
          </p:cNvSpPr>
          <p:nvPr userDrawn="1"/>
        </p:nvSpPr>
        <p:spPr bwMode="auto">
          <a:xfrm>
            <a:off x="509588" y="4259754"/>
            <a:ext cx="14288" cy="34925"/>
          </a:xfrm>
          <a:custGeom>
            <a:avLst/>
            <a:gdLst>
              <a:gd name="T0" fmla="*/ 1 w 8"/>
              <a:gd name="T1" fmla="*/ 0 h 18"/>
              <a:gd name="T2" fmla="*/ 0 w 8"/>
              <a:gd name="T3" fmla="*/ 4 h 18"/>
              <a:gd name="T4" fmla="*/ 2 w 8"/>
              <a:gd name="T5" fmla="*/ 12 h 18"/>
              <a:gd name="T6" fmla="*/ 3 w 8"/>
              <a:gd name="T7" fmla="*/ 14 h 18"/>
              <a:gd name="T8" fmla="*/ 3 w 8"/>
              <a:gd name="T9" fmla="*/ 14 h 18"/>
              <a:gd name="T10" fmla="*/ 4 w 8"/>
              <a:gd name="T11" fmla="*/ 14 h 18"/>
              <a:gd name="T12" fmla="*/ 6 w 8"/>
              <a:gd name="T13" fmla="*/ 18 h 18"/>
              <a:gd name="T14" fmla="*/ 7 w 8"/>
              <a:gd name="T15" fmla="*/ 18 h 18"/>
              <a:gd name="T16" fmla="*/ 8 w 8"/>
              <a:gd name="T17" fmla="*/ 14 h 18"/>
              <a:gd name="T18" fmla="*/ 6 w 8"/>
              <a:gd name="T19" fmla="*/ 9 h 18"/>
              <a:gd name="T20" fmla="*/ 5 w 8"/>
              <a:gd name="T21" fmla="*/ 4 h 18"/>
              <a:gd name="T22" fmla="*/ 2 w 8"/>
              <a:gd name="T23" fmla="*/ 0 h 18"/>
              <a:gd name="T24" fmla="*/ 1 w 8"/>
              <a:gd name="T2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" h="18">
                <a:moveTo>
                  <a:pt x="1" y="0"/>
                </a:moveTo>
                <a:cubicBezTo>
                  <a:pt x="0" y="0"/>
                  <a:pt x="0" y="3"/>
                  <a:pt x="0" y="4"/>
                </a:cubicBezTo>
                <a:cubicBezTo>
                  <a:pt x="0" y="7"/>
                  <a:pt x="0" y="10"/>
                  <a:pt x="2" y="12"/>
                </a:cubicBezTo>
                <a:cubicBezTo>
                  <a:pt x="2" y="14"/>
                  <a:pt x="3" y="14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5" y="15"/>
                  <a:pt x="5" y="17"/>
                  <a:pt x="6" y="18"/>
                </a:cubicBezTo>
                <a:cubicBezTo>
                  <a:pt x="7" y="18"/>
                  <a:pt x="7" y="18"/>
                  <a:pt x="7" y="18"/>
                </a:cubicBezTo>
                <a:cubicBezTo>
                  <a:pt x="8" y="17"/>
                  <a:pt x="8" y="14"/>
                  <a:pt x="8" y="14"/>
                </a:cubicBezTo>
                <a:cubicBezTo>
                  <a:pt x="8" y="12"/>
                  <a:pt x="6" y="11"/>
                  <a:pt x="6" y="9"/>
                </a:cubicBezTo>
                <a:cubicBezTo>
                  <a:pt x="5" y="7"/>
                  <a:pt x="5" y="6"/>
                  <a:pt x="5" y="4"/>
                </a:cubicBezTo>
                <a:cubicBezTo>
                  <a:pt x="4" y="4"/>
                  <a:pt x="3" y="1"/>
                  <a:pt x="2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" name="Freeform 103">
            <a:extLst>
              <a:ext uri="{FF2B5EF4-FFF2-40B4-BE49-F238E27FC236}">
                <a16:creationId xmlns:a16="http://schemas.microsoft.com/office/drawing/2014/main" id="{EECFB514-A21F-424B-AFEA-00C61AEE78A4}"/>
              </a:ext>
            </a:extLst>
          </p:cNvPr>
          <p:cNvSpPr>
            <a:spLocks/>
          </p:cNvSpPr>
          <p:nvPr userDrawn="1"/>
        </p:nvSpPr>
        <p:spPr bwMode="auto">
          <a:xfrm>
            <a:off x="495300" y="4216892"/>
            <a:ext cx="11113" cy="44450"/>
          </a:xfrm>
          <a:custGeom>
            <a:avLst/>
            <a:gdLst>
              <a:gd name="T0" fmla="*/ 2 w 6"/>
              <a:gd name="T1" fmla="*/ 0 h 23"/>
              <a:gd name="T2" fmla="*/ 1 w 6"/>
              <a:gd name="T3" fmla="*/ 1 h 23"/>
              <a:gd name="T4" fmla="*/ 1 w 6"/>
              <a:gd name="T5" fmla="*/ 10 h 23"/>
              <a:gd name="T6" fmla="*/ 0 w 6"/>
              <a:gd name="T7" fmla="*/ 15 h 23"/>
              <a:gd name="T8" fmla="*/ 0 w 6"/>
              <a:gd name="T9" fmla="*/ 18 h 23"/>
              <a:gd name="T10" fmla="*/ 2 w 6"/>
              <a:gd name="T11" fmla="*/ 23 h 23"/>
              <a:gd name="T12" fmla="*/ 3 w 6"/>
              <a:gd name="T13" fmla="*/ 22 h 23"/>
              <a:gd name="T14" fmla="*/ 5 w 6"/>
              <a:gd name="T15" fmla="*/ 19 h 23"/>
              <a:gd name="T16" fmla="*/ 5 w 6"/>
              <a:gd name="T17" fmla="*/ 19 h 23"/>
              <a:gd name="T18" fmla="*/ 5 w 6"/>
              <a:gd name="T19" fmla="*/ 14 h 23"/>
              <a:gd name="T20" fmla="*/ 5 w 6"/>
              <a:gd name="T21" fmla="*/ 10 h 23"/>
              <a:gd name="T22" fmla="*/ 6 w 6"/>
              <a:gd name="T23" fmla="*/ 9 h 23"/>
              <a:gd name="T24" fmla="*/ 2 w 6"/>
              <a:gd name="T25" fmla="*/ 0 h 23"/>
              <a:gd name="T26" fmla="*/ 2 w 6"/>
              <a:gd name="T2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" h="23">
                <a:moveTo>
                  <a:pt x="2" y="0"/>
                </a:moveTo>
                <a:cubicBezTo>
                  <a:pt x="2" y="0"/>
                  <a:pt x="1" y="1"/>
                  <a:pt x="1" y="1"/>
                </a:cubicBezTo>
                <a:cubicBezTo>
                  <a:pt x="1" y="4"/>
                  <a:pt x="2" y="7"/>
                  <a:pt x="1" y="10"/>
                </a:cubicBezTo>
                <a:cubicBezTo>
                  <a:pt x="1" y="12"/>
                  <a:pt x="0" y="13"/>
                  <a:pt x="0" y="15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20"/>
                  <a:pt x="0" y="23"/>
                  <a:pt x="2" y="23"/>
                </a:cubicBezTo>
                <a:cubicBezTo>
                  <a:pt x="2" y="23"/>
                  <a:pt x="3" y="23"/>
                  <a:pt x="3" y="22"/>
                </a:cubicBezTo>
                <a:cubicBezTo>
                  <a:pt x="5" y="20"/>
                  <a:pt x="5" y="20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7"/>
                  <a:pt x="5" y="16"/>
                  <a:pt x="5" y="14"/>
                </a:cubicBezTo>
                <a:cubicBezTo>
                  <a:pt x="5" y="12"/>
                  <a:pt x="5" y="11"/>
                  <a:pt x="5" y="10"/>
                </a:cubicBezTo>
                <a:cubicBezTo>
                  <a:pt x="6" y="10"/>
                  <a:pt x="6" y="10"/>
                  <a:pt x="6" y="9"/>
                </a:cubicBezTo>
                <a:cubicBezTo>
                  <a:pt x="6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8" name="Freeform 104">
            <a:extLst>
              <a:ext uri="{FF2B5EF4-FFF2-40B4-BE49-F238E27FC236}">
                <a16:creationId xmlns:a16="http://schemas.microsoft.com/office/drawing/2014/main" id="{4E225D0C-924B-4103-8DA5-F6711A2E7A2E}"/>
              </a:ext>
            </a:extLst>
          </p:cNvPr>
          <p:cNvSpPr>
            <a:spLocks/>
          </p:cNvSpPr>
          <p:nvPr userDrawn="1"/>
        </p:nvSpPr>
        <p:spPr bwMode="auto">
          <a:xfrm>
            <a:off x="493713" y="4275629"/>
            <a:ext cx="3175" cy="12700"/>
          </a:xfrm>
          <a:custGeom>
            <a:avLst/>
            <a:gdLst>
              <a:gd name="T0" fmla="*/ 1 w 2"/>
              <a:gd name="T1" fmla="*/ 0 h 7"/>
              <a:gd name="T2" fmla="*/ 0 w 2"/>
              <a:gd name="T3" fmla="*/ 1 h 7"/>
              <a:gd name="T4" fmla="*/ 0 w 2"/>
              <a:gd name="T5" fmla="*/ 4 h 7"/>
              <a:gd name="T6" fmla="*/ 1 w 2"/>
              <a:gd name="T7" fmla="*/ 7 h 7"/>
              <a:gd name="T8" fmla="*/ 1 w 2"/>
              <a:gd name="T9" fmla="*/ 7 h 7"/>
              <a:gd name="T10" fmla="*/ 2 w 2"/>
              <a:gd name="T11" fmla="*/ 5 h 7"/>
              <a:gd name="T12" fmla="*/ 2 w 2"/>
              <a:gd name="T13" fmla="*/ 5 h 7"/>
              <a:gd name="T14" fmla="*/ 2 w 2"/>
              <a:gd name="T15" fmla="*/ 1 h 7"/>
              <a:gd name="T16" fmla="*/ 1 w 2"/>
              <a:gd name="T1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" h="7">
                <a:moveTo>
                  <a:pt x="1" y="0"/>
                </a:moveTo>
                <a:cubicBezTo>
                  <a:pt x="0" y="0"/>
                  <a:pt x="0" y="1"/>
                  <a:pt x="0" y="1"/>
                </a:cubicBezTo>
                <a:cubicBezTo>
                  <a:pt x="0" y="1"/>
                  <a:pt x="0" y="2"/>
                  <a:pt x="0" y="4"/>
                </a:cubicBezTo>
                <a:cubicBezTo>
                  <a:pt x="0" y="5"/>
                  <a:pt x="0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1" y="6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2"/>
                  <a:pt x="2" y="1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Freeform 105">
            <a:extLst>
              <a:ext uri="{FF2B5EF4-FFF2-40B4-BE49-F238E27FC236}">
                <a16:creationId xmlns:a16="http://schemas.microsoft.com/office/drawing/2014/main" id="{5BEA49C9-BD26-417D-BC2B-A9FA8694FCB3}"/>
              </a:ext>
            </a:extLst>
          </p:cNvPr>
          <p:cNvSpPr>
            <a:spLocks/>
          </p:cNvSpPr>
          <p:nvPr userDrawn="1"/>
        </p:nvSpPr>
        <p:spPr bwMode="auto">
          <a:xfrm>
            <a:off x="457200" y="4083542"/>
            <a:ext cx="36513" cy="149225"/>
          </a:xfrm>
          <a:custGeom>
            <a:avLst/>
            <a:gdLst>
              <a:gd name="T0" fmla="*/ 6 w 19"/>
              <a:gd name="T1" fmla="*/ 0 h 77"/>
              <a:gd name="T2" fmla="*/ 2 w 19"/>
              <a:gd name="T3" fmla="*/ 9 h 77"/>
              <a:gd name="T4" fmla="*/ 4 w 19"/>
              <a:gd name="T5" fmla="*/ 15 h 77"/>
              <a:gd name="T6" fmla="*/ 4 w 19"/>
              <a:gd name="T7" fmla="*/ 25 h 77"/>
              <a:gd name="T8" fmla="*/ 3 w 19"/>
              <a:gd name="T9" fmla="*/ 27 h 77"/>
              <a:gd name="T10" fmla="*/ 2 w 19"/>
              <a:gd name="T11" fmla="*/ 24 h 77"/>
              <a:gd name="T12" fmla="*/ 1 w 19"/>
              <a:gd name="T13" fmla="*/ 20 h 77"/>
              <a:gd name="T14" fmla="*/ 0 w 19"/>
              <a:gd name="T15" fmla="*/ 22 h 77"/>
              <a:gd name="T16" fmla="*/ 1 w 19"/>
              <a:gd name="T17" fmla="*/ 38 h 77"/>
              <a:gd name="T18" fmla="*/ 5 w 19"/>
              <a:gd name="T19" fmla="*/ 68 h 77"/>
              <a:gd name="T20" fmla="*/ 7 w 19"/>
              <a:gd name="T21" fmla="*/ 76 h 77"/>
              <a:gd name="T22" fmla="*/ 7 w 19"/>
              <a:gd name="T23" fmla="*/ 77 h 77"/>
              <a:gd name="T24" fmla="*/ 8 w 19"/>
              <a:gd name="T25" fmla="*/ 76 h 77"/>
              <a:gd name="T26" fmla="*/ 8 w 19"/>
              <a:gd name="T27" fmla="*/ 74 h 77"/>
              <a:gd name="T28" fmla="*/ 8 w 19"/>
              <a:gd name="T29" fmla="*/ 53 h 77"/>
              <a:gd name="T30" fmla="*/ 11 w 19"/>
              <a:gd name="T31" fmla="*/ 41 h 77"/>
              <a:gd name="T32" fmla="*/ 12 w 19"/>
              <a:gd name="T33" fmla="*/ 41 h 77"/>
              <a:gd name="T34" fmla="*/ 13 w 19"/>
              <a:gd name="T35" fmla="*/ 41 h 77"/>
              <a:gd name="T36" fmla="*/ 14 w 19"/>
              <a:gd name="T37" fmla="*/ 41 h 77"/>
              <a:gd name="T38" fmla="*/ 14 w 19"/>
              <a:gd name="T39" fmla="*/ 41 h 77"/>
              <a:gd name="T40" fmla="*/ 16 w 19"/>
              <a:gd name="T41" fmla="*/ 19 h 77"/>
              <a:gd name="T42" fmla="*/ 12 w 19"/>
              <a:gd name="T43" fmla="*/ 27 h 77"/>
              <a:gd name="T44" fmla="*/ 9 w 19"/>
              <a:gd name="T45" fmla="*/ 13 h 77"/>
              <a:gd name="T46" fmla="*/ 7 w 19"/>
              <a:gd name="T47" fmla="*/ 1 h 77"/>
              <a:gd name="T48" fmla="*/ 6 w 19"/>
              <a:gd name="T49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" h="77">
                <a:moveTo>
                  <a:pt x="6" y="0"/>
                </a:moveTo>
                <a:cubicBezTo>
                  <a:pt x="4" y="0"/>
                  <a:pt x="2" y="9"/>
                  <a:pt x="2" y="9"/>
                </a:cubicBezTo>
                <a:cubicBezTo>
                  <a:pt x="2" y="12"/>
                  <a:pt x="3" y="13"/>
                  <a:pt x="4" y="15"/>
                </a:cubicBezTo>
                <a:cubicBezTo>
                  <a:pt x="4" y="17"/>
                  <a:pt x="4" y="17"/>
                  <a:pt x="4" y="25"/>
                </a:cubicBezTo>
                <a:cubicBezTo>
                  <a:pt x="4" y="25"/>
                  <a:pt x="4" y="27"/>
                  <a:pt x="3" y="27"/>
                </a:cubicBezTo>
                <a:cubicBezTo>
                  <a:pt x="3" y="27"/>
                  <a:pt x="2" y="26"/>
                  <a:pt x="2" y="24"/>
                </a:cubicBezTo>
                <a:cubicBezTo>
                  <a:pt x="1" y="22"/>
                  <a:pt x="1" y="21"/>
                  <a:pt x="1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0" y="24"/>
                  <a:pt x="1" y="36"/>
                  <a:pt x="1" y="38"/>
                </a:cubicBezTo>
                <a:cubicBezTo>
                  <a:pt x="3" y="53"/>
                  <a:pt x="4" y="62"/>
                  <a:pt x="5" y="68"/>
                </a:cubicBezTo>
                <a:cubicBezTo>
                  <a:pt x="6" y="73"/>
                  <a:pt x="7" y="75"/>
                  <a:pt x="7" y="76"/>
                </a:cubicBezTo>
                <a:cubicBezTo>
                  <a:pt x="7" y="76"/>
                  <a:pt x="7" y="77"/>
                  <a:pt x="7" y="77"/>
                </a:cubicBezTo>
                <a:cubicBezTo>
                  <a:pt x="8" y="76"/>
                  <a:pt x="8" y="76"/>
                  <a:pt x="8" y="76"/>
                </a:cubicBezTo>
                <a:cubicBezTo>
                  <a:pt x="8" y="75"/>
                  <a:pt x="8" y="75"/>
                  <a:pt x="8" y="74"/>
                </a:cubicBezTo>
                <a:cubicBezTo>
                  <a:pt x="7" y="72"/>
                  <a:pt x="8" y="54"/>
                  <a:pt x="8" y="53"/>
                </a:cubicBezTo>
                <a:cubicBezTo>
                  <a:pt x="8" y="53"/>
                  <a:pt x="11" y="42"/>
                  <a:pt x="11" y="41"/>
                </a:cubicBezTo>
                <a:cubicBezTo>
                  <a:pt x="11" y="41"/>
                  <a:pt x="11" y="41"/>
                  <a:pt x="12" y="41"/>
                </a:cubicBezTo>
                <a:cubicBezTo>
                  <a:pt x="12" y="41"/>
                  <a:pt x="12" y="41"/>
                  <a:pt x="13" y="41"/>
                </a:cubicBezTo>
                <a:cubicBezTo>
                  <a:pt x="13" y="41"/>
                  <a:pt x="13" y="41"/>
                  <a:pt x="1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5" y="41"/>
                  <a:pt x="19" y="22"/>
                  <a:pt x="16" y="19"/>
                </a:cubicBezTo>
                <a:cubicBezTo>
                  <a:pt x="14" y="20"/>
                  <a:pt x="15" y="25"/>
                  <a:pt x="12" y="27"/>
                </a:cubicBezTo>
                <a:cubicBezTo>
                  <a:pt x="12" y="27"/>
                  <a:pt x="9" y="23"/>
                  <a:pt x="9" y="13"/>
                </a:cubicBezTo>
                <a:cubicBezTo>
                  <a:pt x="10" y="5"/>
                  <a:pt x="8" y="2"/>
                  <a:pt x="7" y="1"/>
                </a:cubicBezTo>
                <a:cubicBezTo>
                  <a:pt x="7" y="0"/>
                  <a:pt x="7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0" name="Freeform 106">
            <a:extLst>
              <a:ext uri="{FF2B5EF4-FFF2-40B4-BE49-F238E27FC236}">
                <a16:creationId xmlns:a16="http://schemas.microsoft.com/office/drawing/2014/main" id="{9708A6A9-7717-4297-AF7F-9C1A4CAADE0B}"/>
              </a:ext>
            </a:extLst>
          </p:cNvPr>
          <p:cNvSpPr>
            <a:spLocks/>
          </p:cNvSpPr>
          <p:nvPr userDrawn="1"/>
        </p:nvSpPr>
        <p:spPr bwMode="auto">
          <a:xfrm>
            <a:off x="485775" y="4174029"/>
            <a:ext cx="9525" cy="47625"/>
          </a:xfrm>
          <a:custGeom>
            <a:avLst/>
            <a:gdLst>
              <a:gd name="T0" fmla="*/ 2 w 5"/>
              <a:gd name="T1" fmla="*/ 0 h 24"/>
              <a:gd name="T2" fmla="*/ 1 w 5"/>
              <a:gd name="T3" fmla="*/ 2 h 24"/>
              <a:gd name="T4" fmla="*/ 1 w 5"/>
              <a:gd name="T5" fmla="*/ 3 h 24"/>
              <a:gd name="T6" fmla="*/ 1 w 5"/>
              <a:gd name="T7" fmla="*/ 9 h 24"/>
              <a:gd name="T8" fmla="*/ 0 w 5"/>
              <a:gd name="T9" fmla="*/ 15 h 24"/>
              <a:gd name="T10" fmla="*/ 0 w 5"/>
              <a:gd name="T11" fmla="*/ 18 h 24"/>
              <a:gd name="T12" fmla="*/ 2 w 5"/>
              <a:gd name="T13" fmla="*/ 19 h 24"/>
              <a:gd name="T14" fmla="*/ 3 w 5"/>
              <a:gd name="T15" fmla="*/ 24 h 24"/>
              <a:gd name="T16" fmla="*/ 3 w 5"/>
              <a:gd name="T17" fmla="*/ 24 h 24"/>
              <a:gd name="T18" fmla="*/ 3 w 5"/>
              <a:gd name="T19" fmla="*/ 24 h 24"/>
              <a:gd name="T20" fmla="*/ 4 w 5"/>
              <a:gd name="T21" fmla="*/ 22 h 24"/>
              <a:gd name="T22" fmla="*/ 4 w 5"/>
              <a:gd name="T23" fmla="*/ 16 h 24"/>
              <a:gd name="T24" fmla="*/ 5 w 5"/>
              <a:gd name="T25" fmla="*/ 9 h 24"/>
              <a:gd name="T26" fmla="*/ 5 w 5"/>
              <a:gd name="T27" fmla="*/ 7 h 24"/>
              <a:gd name="T28" fmla="*/ 4 w 5"/>
              <a:gd name="T29" fmla="*/ 6 h 24"/>
              <a:gd name="T30" fmla="*/ 3 w 5"/>
              <a:gd name="T31" fmla="*/ 3 h 24"/>
              <a:gd name="T32" fmla="*/ 2 w 5"/>
              <a:gd name="T33" fmla="*/ 0 h 24"/>
              <a:gd name="T34" fmla="*/ 2 w 5"/>
              <a:gd name="T3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" h="24">
                <a:moveTo>
                  <a:pt x="2" y="0"/>
                </a:moveTo>
                <a:cubicBezTo>
                  <a:pt x="2" y="0"/>
                  <a:pt x="1" y="1"/>
                  <a:pt x="1" y="2"/>
                </a:cubicBezTo>
                <a:cubicBezTo>
                  <a:pt x="1" y="3"/>
                  <a:pt x="1" y="3"/>
                  <a:pt x="1" y="3"/>
                </a:cubicBezTo>
                <a:cubicBezTo>
                  <a:pt x="1" y="5"/>
                  <a:pt x="1" y="7"/>
                  <a:pt x="1" y="9"/>
                </a:cubicBezTo>
                <a:cubicBezTo>
                  <a:pt x="0" y="11"/>
                  <a:pt x="0" y="13"/>
                  <a:pt x="0" y="15"/>
                </a:cubicBezTo>
                <a:cubicBezTo>
                  <a:pt x="0" y="16"/>
                  <a:pt x="0" y="17"/>
                  <a:pt x="0" y="18"/>
                </a:cubicBezTo>
                <a:cubicBezTo>
                  <a:pt x="1" y="18"/>
                  <a:pt x="1" y="19"/>
                  <a:pt x="2" y="19"/>
                </a:cubicBezTo>
                <a:cubicBezTo>
                  <a:pt x="2" y="21"/>
                  <a:pt x="2" y="22"/>
                  <a:pt x="3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4" y="23"/>
                  <a:pt x="4" y="22"/>
                  <a:pt x="4" y="22"/>
                </a:cubicBezTo>
                <a:cubicBezTo>
                  <a:pt x="4" y="20"/>
                  <a:pt x="4" y="18"/>
                  <a:pt x="4" y="16"/>
                </a:cubicBezTo>
                <a:cubicBezTo>
                  <a:pt x="5" y="10"/>
                  <a:pt x="5" y="10"/>
                  <a:pt x="5" y="9"/>
                </a:cubicBezTo>
                <a:cubicBezTo>
                  <a:pt x="5" y="9"/>
                  <a:pt x="5" y="8"/>
                  <a:pt x="5" y="7"/>
                </a:cubicBezTo>
                <a:cubicBezTo>
                  <a:pt x="4" y="6"/>
                  <a:pt x="4" y="6"/>
                  <a:pt x="4" y="6"/>
                </a:cubicBezTo>
                <a:cubicBezTo>
                  <a:pt x="3" y="5"/>
                  <a:pt x="3" y="4"/>
                  <a:pt x="3" y="3"/>
                </a:cubicBezTo>
                <a:cubicBezTo>
                  <a:pt x="3" y="2"/>
                  <a:pt x="3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1" name="Freeform 107">
            <a:extLst>
              <a:ext uri="{FF2B5EF4-FFF2-40B4-BE49-F238E27FC236}">
                <a16:creationId xmlns:a16="http://schemas.microsoft.com/office/drawing/2014/main" id="{1746161C-8D8A-4505-BC8F-E863BF28E37A}"/>
              </a:ext>
            </a:extLst>
          </p:cNvPr>
          <p:cNvSpPr>
            <a:spLocks/>
          </p:cNvSpPr>
          <p:nvPr userDrawn="1"/>
        </p:nvSpPr>
        <p:spPr bwMode="auto">
          <a:xfrm>
            <a:off x="476250" y="4215304"/>
            <a:ext cx="11113" cy="36513"/>
          </a:xfrm>
          <a:custGeom>
            <a:avLst/>
            <a:gdLst>
              <a:gd name="T0" fmla="*/ 1 w 6"/>
              <a:gd name="T1" fmla="*/ 0 h 19"/>
              <a:gd name="T2" fmla="*/ 1 w 6"/>
              <a:gd name="T3" fmla="*/ 1 h 19"/>
              <a:gd name="T4" fmla="*/ 0 w 6"/>
              <a:gd name="T5" fmla="*/ 5 h 19"/>
              <a:gd name="T6" fmla="*/ 1 w 6"/>
              <a:gd name="T7" fmla="*/ 8 h 19"/>
              <a:gd name="T8" fmla="*/ 3 w 6"/>
              <a:gd name="T9" fmla="*/ 17 h 19"/>
              <a:gd name="T10" fmla="*/ 4 w 6"/>
              <a:gd name="T11" fmla="*/ 19 h 19"/>
              <a:gd name="T12" fmla="*/ 5 w 6"/>
              <a:gd name="T13" fmla="*/ 19 h 19"/>
              <a:gd name="T14" fmla="*/ 6 w 6"/>
              <a:gd name="T15" fmla="*/ 13 h 19"/>
              <a:gd name="T16" fmla="*/ 6 w 6"/>
              <a:gd name="T17" fmla="*/ 13 h 19"/>
              <a:gd name="T18" fmla="*/ 4 w 6"/>
              <a:gd name="T19" fmla="*/ 9 h 19"/>
              <a:gd name="T20" fmla="*/ 3 w 6"/>
              <a:gd name="T21" fmla="*/ 2 h 19"/>
              <a:gd name="T22" fmla="*/ 2 w 6"/>
              <a:gd name="T23" fmla="*/ 0 h 19"/>
              <a:gd name="T24" fmla="*/ 1 w 6"/>
              <a:gd name="T2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" h="19">
                <a:moveTo>
                  <a:pt x="1" y="0"/>
                </a:moveTo>
                <a:cubicBezTo>
                  <a:pt x="1" y="0"/>
                  <a:pt x="1" y="1"/>
                  <a:pt x="1" y="1"/>
                </a:cubicBezTo>
                <a:cubicBezTo>
                  <a:pt x="0" y="2"/>
                  <a:pt x="0" y="4"/>
                  <a:pt x="0" y="5"/>
                </a:cubicBezTo>
                <a:cubicBezTo>
                  <a:pt x="1" y="6"/>
                  <a:pt x="1" y="8"/>
                  <a:pt x="1" y="8"/>
                </a:cubicBezTo>
                <a:cubicBezTo>
                  <a:pt x="1" y="8"/>
                  <a:pt x="3" y="16"/>
                  <a:pt x="3" y="17"/>
                </a:cubicBezTo>
                <a:cubicBezTo>
                  <a:pt x="3" y="19"/>
                  <a:pt x="4" y="19"/>
                  <a:pt x="4" y="19"/>
                </a:cubicBezTo>
                <a:cubicBezTo>
                  <a:pt x="4" y="19"/>
                  <a:pt x="4" y="19"/>
                  <a:pt x="5" y="19"/>
                </a:cubicBezTo>
                <a:cubicBezTo>
                  <a:pt x="5" y="19"/>
                  <a:pt x="6" y="16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5" y="11"/>
                  <a:pt x="4" y="11"/>
                  <a:pt x="4" y="9"/>
                </a:cubicBezTo>
                <a:cubicBezTo>
                  <a:pt x="3" y="7"/>
                  <a:pt x="3" y="5"/>
                  <a:pt x="3" y="2"/>
                </a:cubicBezTo>
                <a:cubicBezTo>
                  <a:pt x="3" y="2"/>
                  <a:pt x="2" y="1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2" name="Freeform 108">
            <a:extLst>
              <a:ext uri="{FF2B5EF4-FFF2-40B4-BE49-F238E27FC236}">
                <a16:creationId xmlns:a16="http://schemas.microsoft.com/office/drawing/2014/main" id="{FBA0C2A1-C53E-457A-BB1E-0B2476A12314}"/>
              </a:ext>
            </a:extLst>
          </p:cNvPr>
          <p:cNvSpPr>
            <a:spLocks/>
          </p:cNvSpPr>
          <p:nvPr userDrawn="1"/>
        </p:nvSpPr>
        <p:spPr bwMode="auto">
          <a:xfrm>
            <a:off x="469900" y="4258167"/>
            <a:ext cx="20638" cy="41275"/>
          </a:xfrm>
          <a:custGeom>
            <a:avLst/>
            <a:gdLst>
              <a:gd name="T0" fmla="*/ 3 w 10"/>
              <a:gd name="T1" fmla="*/ 0 h 21"/>
              <a:gd name="T2" fmla="*/ 0 w 10"/>
              <a:gd name="T3" fmla="*/ 5 h 21"/>
              <a:gd name="T4" fmla="*/ 1 w 10"/>
              <a:gd name="T5" fmla="*/ 10 h 21"/>
              <a:gd name="T6" fmla="*/ 4 w 10"/>
              <a:gd name="T7" fmla="*/ 15 h 21"/>
              <a:gd name="T8" fmla="*/ 6 w 10"/>
              <a:gd name="T9" fmla="*/ 20 h 21"/>
              <a:gd name="T10" fmla="*/ 6 w 10"/>
              <a:gd name="T11" fmla="*/ 20 h 21"/>
              <a:gd name="T12" fmla="*/ 8 w 10"/>
              <a:gd name="T13" fmla="*/ 21 h 21"/>
              <a:gd name="T14" fmla="*/ 9 w 10"/>
              <a:gd name="T15" fmla="*/ 21 h 21"/>
              <a:gd name="T16" fmla="*/ 10 w 10"/>
              <a:gd name="T17" fmla="*/ 19 h 21"/>
              <a:gd name="T18" fmla="*/ 9 w 10"/>
              <a:gd name="T19" fmla="*/ 10 h 21"/>
              <a:gd name="T20" fmla="*/ 6 w 10"/>
              <a:gd name="T21" fmla="*/ 5 h 21"/>
              <a:gd name="T22" fmla="*/ 4 w 10"/>
              <a:gd name="T23" fmla="*/ 1 h 21"/>
              <a:gd name="T24" fmla="*/ 4 w 10"/>
              <a:gd name="T25" fmla="*/ 1 h 21"/>
              <a:gd name="T26" fmla="*/ 3 w 1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" h="21">
                <a:moveTo>
                  <a:pt x="3" y="0"/>
                </a:moveTo>
                <a:cubicBezTo>
                  <a:pt x="2" y="0"/>
                  <a:pt x="0" y="2"/>
                  <a:pt x="0" y="5"/>
                </a:cubicBezTo>
                <a:cubicBezTo>
                  <a:pt x="0" y="8"/>
                  <a:pt x="1" y="10"/>
                  <a:pt x="1" y="10"/>
                </a:cubicBezTo>
                <a:cubicBezTo>
                  <a:pt x="2" y="12"/>
                  <a:pt x="4" y="13"/>
                  <a:pt x="4" y="15"/>
                </a:cubicBezTo>
                <a:cubicBezTo>
                  <a:pt x="5" y="17"/>
                  <a:pt x="5" y="18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7" y="21"/>
                  <a:pt x="8" y="21"/>
                </a:cubicBezTo>
                <a:cubicBezTo>
                  <a:pt x="8" y="21"/>
                  <a:pt x="9" y="21"/>
                  <a:pt x="9" y="21"/>
                </a:cubicBezTo>
                <a:cubicBezTo>
                  <a:pt x="10" y="20"/>
                  <a:pt x="10" y="19"/>
                  <a:pt x="10" y="19"/>
                </a:cubicBezTo>
                <a:cubicBezTo>
                  <a:pt x="10" y="19"/>
                  <a:pt x="9" y="11"/>
                  <a:pt x="9" y="10"/>
                </a:cubicBezTo>
                <a:cubicBezTo>
                  <a:pt x="8" y="8"/>
                  <a:pt x="7" y="7"/>
                  <a:pt x="6" y="5"/>
                </a:cubicBezTo>
                <a:cubicBezTo>
                  <a:pt x="5" y="4"/>
                  <a:pt x="5" y="2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3" name="Freeform 109">
            <a:extLst>
              <a:ext uri="{FF2B5EF4-FFF2-40B4-BE49-F238E27FC236}">
                <a16:creationId xmlns:a16="http://schemas.microsoft.com/office/drawing/2014/main" id="{279B7CEF-E899-4CCB-9098-42293FA71702}"/>
              </a:ext>
            </a:extLst>
          </p:cNvPr>
          <p:cNvSpPr>
            <a:spLocks/>
          </p:cNvSpPr>
          <p:nvPr userDrawn="1"/>
        </p:nvSpPr>
        <p:spPr bwMode="auto">
          <a:xfrm>
            <a:off x="2235200" y="4497879"/>
            <a:ext cx="50800" cy="42863"/>
          </a:xfrm>
          <a:custGeom>
            <a:avLst/>
            <a:gdLst>
              <a:gd name="T0" fmla="*/ 17 w 26"/>
              <a:gd name="T1" fmla="*/ 0 h 22"/>
              <a:gd name="T2" fmla="*/ 17 w 26"/>
              <a:gd name="T3" fmla="*/ 0 h 22"/>
              <a:gd name="T4" fmla="*/ 11 w 26"/>
              <a:gd name="T5" fmla="*/ 8 h 22"/>
              <a:gd name="T6" fmla="*/ 10 w 26"/>
              <a:gd name="T7" fmla="*/ 8 h 22"/>
              <a:gd name="T8" fmla="*/ 9 w 26"/>
              <a:gd name="T9" fmla="*/ 8 h 22"/>
              <a:gd name="T10" fmla="*/ 7 w 26"/>
              <a:gd name="T11" fmla="*/ 8 h 22"/>
              <a:gd name="T12" fmla="*/ 5 w 26"/>
              <a:gd name="T13" fmla="*/ 8 h 22"/>
              <a:gd name="T14" fmla="*/ 4 w 26"/>
              <a:gd name="T15" fmla="*/ 9 h 22"/>
              <a:gd name="T16" fmla="*/ 4 w 26"/>
              <a:gd name="T17" fmla="*/ 10 h 22"/>
              <a:gd name="T18" fmla="*/ 3 w 26"/>
              <a:gd name="T19" fmla="*/ 15 h 22"/>
              <a:gd name="T20" fmla="*/ 0 w 26"/>
              <a:gd name="T21" fmla="*/ 19 h 22"/>
              <a:gd name="T22" fmla="*/ 4 w 26"/>
              <a:gd name="T23" fmla="*/ 22 h 22"/>
              <a:gd name="T24" fmla="*/ 5 w 26"/>
              <a:gd name="T25" fmla="*/ 22 h 22"/>
              <a:gd name="T26" fmla="*/ 14 w 26"/>
              <a:gd name="T27" fmla="*/ 15 h 22"/>
              <a:gd name="T28" fmla="*/ 16 w 26"/>
              <a:gd name="T29" fmla="*/ 13 h 22"/>
              <a:gd name="T30" fmla="*/ 17 w 26"/>
              <a:gd name="T31" fmla="*/ 13 h 22"/>
              <a:gd name="T32" fmla="*/ 19 w 26"/>
              <a:gd name="T33" fmla="*/ 13 h 22"/>
              <a:gd name="T34" fmla="*/ 20 w 26"/>
              <a:gd name="T35" fmla="*/ 13 h 22"/>
              <a:gd name="T36" fmla="*/ 22 w 26"/>
              <a:gd name="T37" fmla="*/ 12 h 22"/>
              <a:gd name="T38" fmla="*/ 24 w 26"/>
              <a:gd name="T39" fmla="*/ 11 h 22"/>
              <a:gd name="T40" fmla="*/ 21 w 26"/>
              <a:gd name="T41" fmla="*/ 5 h 22"/>
              <a:gd name="T42" fmla="*/ 19 w 26"/>
              <a:gd name="T43" fmla="*/ 1 h 22"/>
              <a:gd name="T44" fmla="*/ 17 w 26"/>
              <a:gd name="T4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6" h="22"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4" y="2"/>
                  <a:pt x="15" y="7"/>
                  <a:pt x="11" y="8"/>
                </a:cubicBezTo>
                <a:cubicBezTo>
                  <a:pt x="11" y="8"/>
                  <a:pt x="11" y="8"/>
                  <a:pt x="10" y="8"/>
                </a:cubicBezTo>
                <a:cubicBezTo>
                  <a:pt x="10" y="8"/>
                  <a:pt x="9" y="8"/>
                  <a:pt x="9" y="8"/>
                </a:cubicBezTo>
                <a:cubicBezTo>
                  <a:pt x="8" y="8"/>
                  <a:pt x="8" y="8"/>
                  <a:pt x="7" y="8"/>
                </a:cubicBezTo>
                <a:cubicBezTo>
                  <a:pt x="6" y="8"/>
                  <a:pt x="5" y="8"/>
                  <a:pt x="5" y="8"/>
                </a:cubicBezTo>
                <a:cubicBezTo>
                  <a:pt x="4" y="9"/>
                  <a:pt x="4" y="9"/>
                  <a:pt x="4" y="9"/>
                </a:cubicBezTo>
                <a:cubicBezTo>
                  <a:pt x="4" y="10"/>
                  <a:pt x="4" y="10"/>
                  <a:pt x="4" y="10"/>
                </a:cubicBezTo>
                <a:cubicBezTo>
                  <a:pt x="3" y="11"/>
                  <a:pt x="4" y="13"/>
                  <a:pt x="3" y="15"/>
                </a:cubicBezTo>
                <a:cubicBezTo>
                  <a:pt x="3" y="16"/>
                  <a:pt x="1" y="17"/>
                  <a:pt x="0" y="19"/>
                </a:cubicBezTo>
                <a:cubicBezTo>
                  <a:pt x="0" y="20"/>
                  <a:pt x="1" y="22"/>
                  <a:pt x="4" y="22"/>
                </a:cubicBezTo>
                <a:cubicBezTo>
                  <a:pt x="4" y="22"/>
                  <a:pt x="4" y="22"/>
                  <a:pt x="5" y="22"/>
                </a:cubicBezTo>
                <a:cubicBezTo>
                  <a:pt x="10" y="21"/>
                  <a:pt x="13" y="18"/>
                  <a:pt x="14" y="15"/>
                </a:cubicBezTo>
                <a:cubicBezTo>
                  <a:pt x="15" y="14"/>
                  <a:pt x="15" y="13"/>
                  <a:pt x="16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8" y="13"/>
                  <a:pt x="18" y="13"/>
                  <a:pt x="19" y="13"/>
                </a:cubicBezTo>
                <a:cubicBezTo>
                  <a:pt x="19" y="13"/>
                  <a:pt x="20" y="13"/>
                  <a:pt x="20" y="13"/>
                </a:cubicBezTo>
                <a:cubicBezTo>
                  <a:pt x="21" y="13"/>
                  <a:pt x="22" y="13"/>
                  <a:pt x="22" y="12"/>
                </a:cubicBezTo>
                <a:cubicBezTo>
                  <a:pt x="23" y="12"/>
                  <a:pt x="23" y="12"/>
                  <a:pt x="24" y="11"/>
                </a:cubicBezTo>
                <a:cubicBezTo>
                  <a:pt x="26" y="7"/>
                  <a:pt x="23" y="5"/>
                  <a:pt x="21" y="5"/>
                </a:cubicBezTo>
                <a:cubicBezTo>
                  <a:pt x="19" y="4"/>
                  <a:pt x="18" y="2"/>
                  <a:pt x="19" y="1"/>
                </a:cubicBezTo>
                <a:cubicBezTo>
                  <a:pt x="18" y="0"/>
                  <a:pt x="18" y="0"/>
                  <a:pt x="1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4" name="Freeform 110">
            <a:extLst>
              <a:ext uri="{FF2B5EF4-FFF2-40B4-BE49-F238E27FC236}">
                <a16:creationId xmlns:a16="http://schemas.microsoft.com/office/drawing/2014/main" id="{314DFDB7-662C-4453-9F78-784303E435AA}"/>
              </a:ext>
            </a:extLst>
          </p:cNvPr>
          <p:cNvSpPr>
            <a:spLocks/>
          </p:cNvSpPr>
          <p:nvPr userDrawn="1"/>
        </p:nvSpPr>
        <p:spPr bwMode="auto">
          <a:xfrm>
            <a:off x="2408238" y="4496292"/>
            <a:ext cx="80963" cy="33338"/>
          </a:xfrm>
          <a:custGeom>
            <a:avLst/>
            <a:gdLst>
              <a:gd name="T0" fmla="*/ 17 w 42"/>
              <a:gd name="T1" fmla="*/ 0 h 17"/>
              <a:gd name="T2" fmla="*/ 0 w 42"/>
              <a:gd name="T3" fmla="*/ 8 h 17"/>
              <a:gd name="T4" fmla="*/ 17 w 42"/>
              <a:gd name="T5" fmla="*/ 17 h 17"/>
              <a:gd name="T6" fmla="*/ 17 w 42"/>
              <a:gd name="T7" fmla="*/ 17 h 17"/>
              <a:gd name="T8" fmla="*/ 21 w 42"/>
              <a:gd name="T9" fmla="*/ 15 h 17"/>
              <a:gd name="T10" fmla="*/ 24 w 42"/>
              <a:gd name="T11" fmla="*/ 14 h 17"/>
              <a:gd name="T12" fmla="*/ 25 w 42"/>
              <a:gd name="T13" fmla="*/ 14 h 17"/>
              <a:gd name="T14" fmla="*/ 31 w 42"/>
              <a:gd name="T15" fmla="*/ 15 h 17"/>
              <a:gd name="T16" fmla="*/ 32 w 42"/>
              <a:gd name="T17" fmla="*/ 15 h 17"/>
              <a:gd name="T18" fmla="*/ 40 w 42"/>
              <a:gd name="T19" fmla="*/ 8 h 17"/>
              <a:gd name="T20" fmla="*/ 38 w 42"/>
              <a:gd name="T21" fmla="*/ 7 h 17"/>
              <a:gd name="T22" fmla="*/ 28 w 42"/>
              <a:gd name="T23" fmla="*/ 5 h 17"/>
              <a:gd name="T24" fmla="*/ 25 w 42"/>
              <a:gd name="T25" fmla="*/ 3 h 17"/>
              <a:gd name="T26" fmla="*/ 18 w 42"/>
              <a:gd name="T27" fmla="*/ 0 h 17"/>
              <a:gd name="T28" fmla="*/ 17 w 42"/>
              <a:gd name="T29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" h="17">
                <a:moveTo>
                  <a:pt x="17" y="0"/>
                </a:moveTo>
                <a:cubicBezTo>
                  <a:pt x="12" y="0"/>
                  <a:pt x="1" y="4"/>
                  <a:pt x="0" y="8"/>
                </a:cubicBezTo>
                <a:cubicBezTo>
                  <a:pt x="0" y="13"/>
                  <a:pt x="13" y="17"/>
                  <a:pt x="17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7"/>
                  <a:pt x="21" y="15"/>
                </a:cubicBezTo>
                <a:cubicBezTo>
                  <a:pt x="22" y="14"/>
                  <a:pt x="23" y="14"/>
                  <a:pt x="24" y="14"/>
                </a:cubicBezTo>
                <a:cubicBezTo>
                  <a:pt x="24" y="14"/>
                  <a:pt x="24" y="14"/>
                  <a:pt x="25" y="14"/>
                </a:cubicBezTo>
                <a:cubicBezTo>
                  <a:pt x="27" y="14"/>
                  <a:pt x="29" y="15"/>
                  <a:pt x="31" y="15"/>
                </a:cubicBezTo>
                <a:cubicBezTo>
                  <a:pt x="31" y="15"/>
                  <a:pt x="32" y="15"/>
                  <a:pt x="32" y="15"/>
                </a:cubicBezTo>
                <a:cubicBezTo>
                  <a:pt x="36" y="15"/>
                  <a:pt x="42" y="12"/>
                  <a:pt x="40" y="8"/>
                </a:cubicBezTo>
                <a:cubicBezTo>
                  <a:pt x="39" y="8"/>
                  <a:pt x="38" y="7"/>
                  <a:pt x="38" y="7"/>
                </a:cubicBezTo>
                <a:cubicBezTo>
                  <a:pt x="34" y="6"/>
                  <a:pt x="31" y="6"/>
                  <a:pt x="28" y="5"/>
                </a:cubicBezTo>
                <a:cubicBezTo>
                  <a:pt x="27" y="5"/>
                  <a:pt x="26" y="4"/>
                  <a:pt x="25" y="3"/>
                </a:cubicBezTo>
                <a:cubicBezTo>
                  <a:pt x="22" y="1"/>
                  <a:pt x="19" y="0"/>
                  <a:pt x="18" y="0"/>
                </a:cubicBezTo>
                <a:cubicBezTo>
                  <a:pt x="18" y="0"/>
                  <a:pt x="17" y="0"/>
                  <a:pt x="1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5" name="Freeform 111">
            <a:extLst>
              <a:ext uri="{FF2B5EF4-FFF2-40B4-BE49-F238E27FC236}">
                <a16:creationId xmlns:a16="http://schemas.microsoft.com/office/drawing/2014/main" id="{5241848F-A83B-455C-B065-D843269DD951}"/>
              </a:ext>
            </a:extLst>
          </p:cNvPr>
          <p:cNvSpPr>
            <a:spLocks/>
          </p:cNvSpPr>
          <p:nvPr userDrawn="1"/>
        </p:nvSpPr>
        <p:spPr bwMode="auto">
          <a:xfrm>
            <a:off x="2671763" y="4524867"/>
            <a:ext cx="17463" cy="14288"/>
          </a:xfrm>
          <a:custGeom>
            <a:avLst/>
            <a:gdLst>
              <a:gd name="T0" fmla="*/ 5 w 9"/>
              <a:gd name="T1" fmla="*/ 0 h 7"/>
              <a:gd name="T2" fmla="*/ 4 w 9"/>
              <a:gd name="T3" fmla="*/ 0 h 7"/>
              <a:gd name="T4" fmla="*/ 0 w 9"/>
              <a:gd name="T5" fmla="*/ 3 h 7"/>
              <a:gd name="T6" fmla="*/ 3 w 9"/>
              <a:gd name="T7" fmla="*/ 7 h 7"/>
              <a:gd name="T8" fmla="*/ 8 w 9"/>
              <a:gd name="T9" fmla="*/ 5 h 7"/>
              <a:gd name="T10" fmla="*/ 8 w 9"/>
              <a:gd name="T11" fmla="*/ 1 h 7"/>
              <a:gd name="T12" fmla="*/ 5 w 9"/>
              <a:gd name="T13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" h="7">
                <a:moveTo>
                  <a:pt x="5" y="0"/>
                </a:moveTo>
                <a:cubicBezTo>
                  <a:pt x="5" y="0"/>
                  <a:pt x="5" y="0"/>
                  <a:pt x="4" y="0"/>
                </a:cubicBezTo>
                <a:cubicBezTo>
                  <a:pt x="0" y="1"/>
                  <a:pt x="0" y="2"/>
                  <a:pt x="0" y="3"/>
                </a:cubicBezTo>
                <a:cubicBezTo>
                  <a:pt x="0" y="3"/>
                  <a:pt x="0" y="7"/>
                  <a:pt x="3" y="7"/>
                </a:cubicBezTo>
                <a:cubicBezTo>
                  <a:pt x="5" y="7"/>
                  <a:pt x="7" y="6"/>
                  <a:pt x="8" y="5"/>
                </a:cubicBezTo>
                <a:cubicBezTo>
                  <a:pt x="9" y="3"/>
                  <a:pt x="9" y="3"/>
                  <a:pt x="8" y="1"/>
                </a:cubicBezTo>
                <a:cubicBezTo>
                  <a:pt x="7" y="0"/>
                  <a:pt x="7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6" name="Freeform 112">
            <a:extLst>
              <a:ext uri="{FF2B5EF4-FFF2-40B4-BE49-F238E27FC236}">
                <a16:creationId xmlns:a16="http://schemas.microsoft.com/office/drawing/2014/main" id="{D11617CF-4386-4FE2-A0DD-BFEB6DBE9622}"/>
              </a:ext>
            </a:extLst>
          </p:cNvPr>
          <p:cNvSpPr>
            <a:spLocks/>
          </p:cNvSpPr>
          <p:nvPr userDrawn="1"/>
        </p:nvSpPr>
        <p:spPr bwMode="auto">
          <a:xfrm>
            <a:off x="1814513" y="4270867"/>
            <a:ext cx="12700" cy="17463"/>
          </a:xfrm>
          <a:custGeom>
            <a:avLst/>
            <a:gdLst>
              <a:gd name="T0" fmla="*/ 2 w 6"/>
              <a:gd name="T1" fmla="*/ 0 h 9"/>
              <a:gd name="T2" fmla="*/ 1 w 6"/>
              <a:gd name="T3" fmla="*/ 0 h 9"/>
              <a:gd name="T4" fmla="*/ 0 w 6"/>
              <a:gd name="T5" fmla="*/ 5 h 9"/>
              <a:gd name="T6" fmla="*/ 3 w 6"/>
              <a:gd name="T7" fmla="*/ 9 h 9"/>
              <a:gd name="T8" fmla="*/ 3 w 6"/>
              <a:gd name="T9" fmla="*/ 9 h 9"/>
              <a:gd name="T10" fmla="*/ 6 w 6"/>
              <a:gd name="T11" fmla="*/ 4 h 9"/>
              <a:gd name="T12" fmla="*/ 2 w 6"/>
              <a:gd name="T1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9">
                <a:moveTo>
                  <a:pt x="2" y="0"/>
                </a:moveTo>
                <a:cubicBezTo>
                  <a:pt x="2" y="0"/>
                  <a:pt x="1" y="0"/>
                  <a:pt x="1" y="0"/>
                </a:cubicBezTo>
                <a:cubicBezTo>
                  <a:pt x="1" y="0"/>
                  <a:pt x="0" y="3"/>
                  <a:pt x="0" y="5"/>
                </a:cubicBezTo>
                <a:cubicBezTo>
                  <a:pt x="0" y="9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4" y="9"/>
                  <a:pt x="6" y="5"/>
                  <a:pt x="6" y="4"/>
                </a:cubicBezTo>
                <a:cubicBezTo>
                  <a:pt x="6" y="2"/>
                  <a:pt x="4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7" name="Freeform 113">
            <a:extLst>
              <a:ext uri="{FF2B5EF4-FFF2-40B4-BE49-F238E27FC236}">
                <a16:creationId xmlns:a16="http://schemas.microsoft.com/office/drawing/2014/main" id="{37E53517-9BD9-430C-A176-9E8DA036A8ED}"/>
              </a:ext>
            </a:extLst>
          </p:cNvPr>
          <p:cNvSpPr>
            <a:spLocks/>
          </p:cNvSpPr>
          <p:nvPr userDrawn="1"/>
        </p:nvSpPr>
        <p:spPr bwMode="auto">
          <a:xfrm>
            <a:off x="2506663" y="4555029"/>
            <a:ext cx="3175" cy="0"/>
          </a:xfrm>
          <a:custGeom>
            <a:avLst/>
            <a:gdLst>
              <a:gd name="T0" fmla="*/ 1 w 2"/>
              <a:gd name="T1" fmla="*/ 0 w 2"/>
              <a:gd name="T2" fmla="*/ 2 w 2"/>
              <a:gd name="T3" fmla="*/ 1 w 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8" name="Freeform 114">
            <a:extLst>
              <a:ext uri="{FF2B5EF4-FFF2-40B4-BE49-F238E27FC236}">
                <a16:creationId xmlns:a16="http://schemas.microsoft.com/office/drawing/2014/main" id="{711AB5B8-4BA1-4ACF-ABA3-273D388C12E5}"/>
              </a:ext>
            </a:extLst>
          </p:cNvPr>
          <p:cNvSpPr>
            <a:spLocks/>
          </p:cNvSpPr>
          <p:nvPr userDrawn="1"/>
        </p:nvSpPr>
        <p:spPr bwMode="auto">
          <a:xfrm>
            <a:off x="6700838" y="3370754"/>
            <a:ext cx="2444750" cy="31750"/>
          </a:xfrm>
          <a:custGeom>
            <a:avLst/>
            <a:gdLst>
              <a:gd name="T0" fmla="*/ 242 w 1540"/>
              <a:gd name="T1" fmla="*/ 0 h 20"/>
              <a:gd name="T2" fmla="*/ 1540 w 1540"/>
              <a:gd name="T3" fmla="*/ 0 h 20"/>
              <a:gd name="T4" fmla="*/ 1540 w 1540"/>
              <a:gd name="T5" fmla="*/ 20 h 20"/>
              <a:gd name="T6" fmla="*/ 0 w 1540"/>
              <a:gd name="T7" fmla="*/ 20 h 20"/>
              <a:gd name="T8" fmla="*/ 242 w 1540"/>
              <a:gd name="T9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0" h="20">
                <a:moveTo>
                  <a:pt x="242" y="0"/>
                </a:moveTo>
                <a:lnTo>
                  <a:pt x="1540" y="0"/>
                </a:lnTo>
                <a:lnTo>
                  <a:pt x="1540" y="20"/>
                </a:lnTo>
                <a:lnTo>
                  <a:pt x="0" y="20"/>
                </a:lnTo>
                <a:lnTo>
                  <a:pt x="242" y="0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9" name="Freeform 115">
            <a:extLst>
              <a:ext uri="{FF2B5EF4-FFF2-40B4-BE49-F238E27FC236}">
                <a16:creationId xmlns:a16="http://schemas.microsoft.com/office/drawing/2014/main" id="{6ED8C0CD-CC5D-4B89-98FC-35210A7E65D5}"/>
              </a:ext>
            </a:extLst>
          </p:cNvPr>
          <p:cNvSpPr>
            <a:spLocks/>
          </p:cNvSpPr>
          <p:nvPr userDrawn="1"/>
        </p:nvSpPr>
        <p:spPr bwMode="auto">
          <a:xfrm>
            <a:off x="6700838" y="3370754"/>
            <a:ext cx="2444750" cy="31750"/>
          </a:xfrm>
          <a:custGeom>
            <a:avLst/>
            <a:gdLst>
              <a:gd name="T0" fmla="*/ 242 w 1540"/>
              <a:gd name="T1" fmla="*/ 0 h 20"/>
              <a:gd name="T2" fmla="*/ 1540 w 1540"/>
              <a:gd name="T3" fmla="*/ 0 h 20"/>
              <a:gd name="T4" fmla="*/ 1540 w 1540"/>
              <a:gd name="T5" fmla="*/ 20 h 20"/>
              <a:gd name="T6" fmla="*/ 0 w 1540"/>
              <a:gd name="T7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0" h="20">
                <a:moveTo>
                  <a:pt x="242" y="0"/>
                </a:moveTo>
                <a:lnTo>
                  <a:pt x="1540" y="0"/>
                </a:lnTo>
                <a:lnTo>
                  <a:pt x="1540" y="20"/>
                </a:lnTo>
                <a:lnTo>
                  <a:pt x="0" y="2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0" name="Freeform 116">
            <a:extLst>
              <a:ext uri="{FF2B5EF4-FFF2-40B4-BE49-F238E27FC236}">
                <a16:creationId xmlns:a16="http://schemas.microsoft.com/office/drawing/2014/main" id="{FE869B24-B61B-4C7D-8FF4-46C0F91DDD73}"/>
              </a:ext>
            </a:extLst>
          </p:cNvPr>
          <p:cNvSpPr>
            <a:spLocks/>
          </p:cNvSpPr>
          <p:nvPr userDrawn="1"/>
        </p:nvSpPr>
        <p:spPr bwMode="auto">
          <a:xfrm>
            <a:off x="7085013" y="4558204"/>
            <a:ext cx="2060575" cy="33338"/>
          </a:xfrm>
          <a:custGeom>
            <a:avLst/>
            <a:gdLst>
              <a:gd name="T0" fmla="*/ 205 w 1298"/>
              <a:gd name="T1" fmla="*/ 21 h 21"/>
              <a:gd name="T2" fmla="*/ 1298 w 1298"/>
              <a:gd name="T3" fmla="*/ 21 h 21"/>
              <a:gd name="T4" fmla="*/ 1298 w 1298"/>
              <a:gd name="T5" fmla="*/ 0 h 21"/>
              <a:gd name="T6" fmla="*/ 0 w 1298"/>
              <a:gd name="T7" fmla="*/ 0 h 21"/>
              <a:gd name="T8" fmla="*/ 205 w 1298"/>
              <a:gd name="T9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8" h="21">
                <a:moveTo>
                  <a:pt x="205" y="21"/>
                </a:moveTo>
                <a:lnTo>
                  <a:pt x="1298" y="21"/>
                </a:lnTo>
                <a:lnTo>
                  <a:pt x="1298" y="0"/>
                </a:lnTo>
                <a:lnTo>
                  <a:pt x="0" y="0"/>
                </a:lnTo>
                <a:lnTo>
                  <a:pt x="205" y="2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1" name="Freeform 117">
            <a:extLst>
              <a:ext uri="{FF2B5EF4-FFF2-40B4-BE49-F238E27FC236}">
                <a16:creationId xmlns:a16="http://schemas.microsoft.com/office/drawing/2014/main" id="{7E188F6E-2F20-4642-A884-B0AF60C2A1E7}"/>
              </a:ext>
            </a:extLst>
          </p:cNvPr>
          <p:cNvSpPr>
            <a:spLocks/>
          </p:cNvSpPr>
          <p:nvPr userDrawn="1"/>
        </p:nvSpPr>
        <p:spPr bwMode="auto">
          <a:xfrm>
            <a:off x="7085013" y="4558204"/>
            <a:ext cx="2060575" cy="33338"/>
          </a:xfrm>
          <a:custGeom>
            <a:avLst/>
            <a:gdLst>
              <a:gd name="T0" fmla="*/ 205 w 1298"/>
              <a:gd name="T1" fmla="*/ 21 h 21"/>
              <a:gd name="T2" fmla="*/ 1298 w 1298"/>
              <a:gd name="T3" fmla="*/ 21 h 21"/>
              <a:gd name="T4" fmla="*/ 1298 w 1298"/>
              <a:gd name="T5" fmla="*/ 0 h 21"/>
              <a:gd name="T6" fmla="*/ 0 w 129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8" h="21">
                <a:moveTo>
                  <a:pt x="205" y="21"/>
                </a:moveTo>
                <a:lnTo>
                  <a:pt x="1298" y="21"/>
                </a:lnTo>
                <a:lnTo>
                  <a:pt x="1298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22" name="组合 121">
            <a:extLst>
              <a:ext uri="{FF2B5EF4-FFF2-40B4-BE49-F238E27FC236}">
                <a16:creationId xmlns:a16="http://schemas.microsoft.com/office/drawing/2014/main" id="{A155C0BE-7ED8-4627-B0A6-892F8228498A}"/>
              </a:ext>
            </a:extLst>
          </p:cNvPr>
          <p:cNvGrpSpPr/>
          <p:nvPr userDrawn="1"/>
        </p:nvGrpSpPr>
        <p:grpSpPr>
          <a:xfrm>
            <a:off x="6508750" y="3084065"/>
            <a:ext cx="2195682" cy="181932"/>
            <a:chOff x="6783388" y="3088179"/>
            <a:chExt cx="1933575" cy="176213"/>
          </a:xfrm>
        </p:grpSpPr>
        <p:sp>
          <p:nvSpPr>
            <p:cNvPr id="123" name="Freeform 118">
              <a:extLst>
                <a:ext uri="{FF2B5EF4-FFF2-40B4-BE49-F238E27FC236}">
                  <a16:creationId xmlns:a16="http://schemas.microsoft.com/office/drawing/2014/main" id="{170DD2FD-F6F3-4F89-9976-269948B200E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83388" y="3094529"/>
              <a:ext cx="157163" cy="163513"/>
            </a:xfrm>
            <a:custGeom>
              <a:avLst/>
              <a:gdLst>
                <a:gd name="T0" fmla="*/ 30 w 99"/>
                <a:gd name="T1" fmla="*/ 98 h 103"/>
                <a:gd name="T2" fmla="*/ 15 w 99"/>
                <a:gd name="T3" fmla="*/ 98 h 103"/>
                <a:gd name="T4" fmla="*/ 15 w 99"/>
                <a:gd name="T5" fmla="*/ 103 h 103"/>
                <a:gd name="T6" fmla="*/ 0 w 99"/>
                <a:gd name="T7" fmla="*/ 103 h 103"/>
                <a:gd name="T8" fmla="*/ 0 w 99"/>
                <a:gd name="T9" fmla="*/ 52 h 103"/>
                <a:gd name="T10" fmla="*/ 46 w 99"/>
                <a:gd name="T11" fmla="*/ 52 h 103"/>
                <a:gd name="T12" fmla="*/ 46 w 99"/>
                <a:gd name="T13" fmla="*/ 103 h 103"/>
                <a:gd name="T14" fmla="*/ 30 w 99"/>
                <a:gd name="T15" fmla="*/ 103 h 103"/>
                <a:gd name="T16" fmla="*/ 30 w 99"/>
                <a:gd name="T17" fmla="*/ 98 h 103"/>
                <a:gd name="T18" fmla="*/ 10 w 99"/>
                <a:gd name="T19" fmla="*/ 0 h 103"/>
                <a:gd name="T20" fmla="*/ 90 w 99"/>
                <a:gd name="T21" fmla="*/ 0 h 103"/>
                <a:gd name="T22" fmla="*/ 90 w 99"/>
                <a:gd name="T23" fmla="*/ 43 h 103"/>
                <a:gd name="T24" fmla="*/ 10 w 99"/>
                <a:gd name="T25" fmla="*/ 43 h 103"/>
                <a:gd name="T26" fmla="*/ 10 w 99"/>
                <a:gd name="T27" fmla="*/ 0 h 103"/>
                <a:gd name="T28" fmla="*/ 15 w 99"/>
                <a:gd name="T29" fmla="*/ 85 h 103"/>
                <a:gd name="T30" fmla="*/ 30 w 99"/>
                <a:gd name="T31" fmla="*/ 85 h 103"/>
                <a:gd name="T32" fmla="*/ 30 w 99"/>
                <a:gd name="T33" fmla="*/ 65 h 103"/>
                <a:gd name="T34" fmla="*/ 15 w 99"/>
                <a:gd name="T35" fmla="*/ 65 h 103"/>
                <a:gd name="T36" fmla="*/ 15 w 99"/>
                <a:gd name="T37" fmla="*/ 85 h 103"/>
                <a:gd name="T38" fmla="*/ 73 w 99"/>
                <a:gd name="T39" fmla="*/ 15 h 103"/>
                <a:gd name="T40" fmla="*/ 27 w 99"/>
                <a:gd name="T41" fmla="*/ 15 h 103"/>
                <a:gd name="T42" fmla="*/ 27 w 99"/>
                <a:gd name="T43" fmla="*/ 28 h 103"/>
                <a:gd name="T44" fmla="*/ 73 w 99"/>
                <a:gd name="T45" fmla="*/ 28 h 103"/>
                <a:gd name="T46" fmla="*/ 73 w 99"/>
                <a:gd name="T47" fmla="*/ 15 h 103"/>
                <a:gd name="T48" fmla="*/ 69 w 99"/>
                <a:gd name="T49" fmla="*/ 98 h 103"/>
                <a:gd name="T50" fmla="*/ 69 w 99"/>
                <a:gd name="T51" fmla="*/ 103 h 103"/>
                <a:gd name="T52" fmla="*/ 53 w 99"/>
                <a:gd name="T53" fmla="*/ 103 h 103"/>
                <a:gd name="T54" fmla="*/ 53 w 99"/>
                <a:gd name="T55" fmla="*/ 52 h 103"/>
                <a:gd name="T56" fmla="*/ 99 w 99"/>
                <a:gd name="T57" fmla="*/ 52 h 103"/>
                <a:gd name="T58" fmla="*/ 99 w 99"/>
                <a:gd name="T59" fmla="*/ 103 h 103"/>
                <a:gd name="T60" fmla="*/ 85 w 99"/>
                <a:gd name="T61" fmla="*/ 103 h 103"/>
                <a:gd name="T62" fmla="*/ 85 w 99"/>
                <a:gd name="T63" fmla="*/ 98 h 103"/>
                <a:gd name="T64" fmla="*/ 69 w 99"/>
                <a:gd name="T65" fmla="*/ 98 h 103"/>
                <a:gd name="T66" fmla="*/ 85 w 99"/>
                <a:gd name="T67" fmla="*/ 85 h 103"/>
                <a:gd name="T68" fmla="*/ 85 w 99"/>
                <a:gd name="T69" fmla="*/ 65 h 103"/>
                <a:gd name="T70" fmla="*/ 69 w 99"/>
                <a:gd name="T71" fmla="*/ 65 h 103"/>
                <a:gd name="T72" fmla="*/ 69 w 99"/>
                <a:gd name="T73" fmla="*/ 85 h 103"/>
                <a:gd name="T74" fmla="*/ 85 w 99"/>
                <a:gd name="T75" fmla="*/ 8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9" h="103">
                  <a:moveTo>
                    <a:pt x="30" y="98"/>
                  </a:moveTo>
                  <a:lnTo>
                    <a:pt x="15" y="98"/>
                  </a:lnTo>
                  <a:lnTo>
                    <a:pt x="15" y="103"/>
                  </a:lnTo>
                  <a:lnTo>
                    <a:pt x="0" y="103"/>
                  </a:lnTo>
                  <a:lnTo>
                    <a:pt x="0" y="52"/>
                  </a:lnTo>
                  <a:lnTo>
                    <a:pt x="46" y="52"/>
                  </a:lnTo>
                  <a:lnTo>
                    <a:pt x="46" y="103"/>
                  </a:lnTo>
                  <a:lnTo>
                    <a:pt x="30" y="103"/>
                  </a:lnTo>
                  <a:lnTo>
                    <a:pt x="30" y="98"/>
                  </a:lnTo>
                  <a:close/>
                  <a:moveTo>
                    <a:pt x="10" y="0"/>
                  </a:moveTo>
                  <a:lnTo>
                    <a:pt x="90" y="0"/>
                  </a:lnTo>
                  <a:lnTo>
                    <a:pt x="90" y="43"/>
                  </a:lnTo>
                  <a:lnTo>
                    <a:pt x="10" y="43"/>
                  </a:lnTo>
                  <a:lnTo>
                    <a:pt x="10" y="0"/>
                  </a:lnTo>
                  <a:close/>
                  <a:moveTo>
                    <a:pt x="15" y="85"/>
                  </a:moveTo>
                  <a:lnTo>
                    <a:pt x="30" y="85"/>
                  </a:lnTo>
                  <a:lnTo>
                    <a:pt x="30" y="65"/>
                  </a:lnTo>
                  <a:lnTo>
                    <a:pt x="15" y="65"/>
                  </a:lnTo>
                  <a:lnTo>
                    <a:pt x="15" y="85"/>
                  </a:lnTo>
                  <a:close/>
                  <a:moveTo>
                    <a:pt x="73" y="15"/>
                  </a:moveTo>
                  <a:lnTo>
                    <a:pt x="27" y="15"/>
                  </a:lnTo>
                  <a:lnTo>
                    <a:pt x="27" y="28"/>
                  </a:lnTo>
                  <a:lnTo>
                    <a:pt x="73" y="28"/>
                  </a:lnTo>
                  <a:lnTo>
                    <a:pt x="73" y="15"/>
                  </a:lnTo>
                  <a:close/>
                  <a:moveTo>
                    <a:pt x="69" y="98"/>
                  </a:moveTo>
                  <a:lnTo>
                    <a:pt x="69" y="103"/>
                  </a:lnTo>
                  <a:lnTo>
                    <a:pt x="53" y="103"/>
                  </a:lnTo>
                  <a:lnTo>
                    <a:pt x="53" y="52"/>
                  </a:lnTo>
                  <a:lnTo>
                    <a:pt x="99" y="52"/>
                  </a:lnTo>
                  <a:lnTo>
                    <a:pt x="99" y="103"/>
                  </a:lnTo>
                  <a:lnTo>
                    <a:pt x="85" y="103"/>
                  </a:lnTo>
                  <a:lnTo>
                    <a:pt x="85" y="98"/>
                  </a:lnTo>
                  <a:lnTo>
                    <a:pt x="69" y="98"/>
                  </a:lnTo>
                  <a:close/>
                  <a:moveTo>
                    <a:pt x="85" y="85"/>
                  </a:moveTo>
                  <a:lnTo>
                    <a:pt x="85" y="65"/>
                  </a:lnTo>
                  <a:lnTo>
                    <a:pt x="69" y="65"/>
                  </a:lnTo>
                  <a:lnTo>
                    <a:pt x="69" y="85"/>
                  </a:lnTo>
                  <a:lnTo>
                    <a:pt x="85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119">
              <a:extLst>
                <a:ext uri="{FF2B5EF4-FFF2-40B4-BE49-F238E27FC236}">
                  <a16:creationId xmlns:a16="http://schemas.microsoft.com/office/drawing/2014/main" id="{19556CFA-992B-48BB-9FFC-5D5459675B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3250" y="3089767"/>
              <a:ext cx="174625" cy="171450"/>
            </a:xfrm>
            <a:custGeom>
              <a:avLst/>
              <a:gdLst>
                <a:gd name="T0" fmla="*/ 24 w 91"/>
                <a:gd name="T1" fmla="*/ 21 h 89"/>
                <a:gd name="T2" fmla="*/ 49 w 91"/>
                <a:gd name="T3" fmla="*/ 21 h 89"/>
                <a:gd name="T4" fmla="*/ 49 w 91"/>
                <a:gd name="T5" fmla="*/ 14 h 89"/>
                <a:gd name="T6" fmla="*/ 21 w 91"/>
                <a:gd name="T7" fmla="*/ 15 h 89"/>
                <a:gd name="T8" fmla="*/ 21 w 91"/>
                <a:gd name="T9" fmla="*/ 43 h 89"/>
                <a:gd name="T10" fmla="*/ 11 w 91"/>
                <a:gd name="T11" fmla="*/ 89 h 89"/>
                <a:gd name="T12" fmla="*/ 0 w 91"/>
                <a:gd name="T13" fmla="*/ 80 h 89"/>
                <a:gd name="T14" fmla="*/ 8 w 91"/>
                <a:gd name="T15" fmla="*/ 43 h 89"/>
                <a:gd name="T16" fmla="*/ 8 w 91"/>
                <a:gd name="T17" fmla="*/ 4 h 89"/>
                <a:gd name="T18" fmla="*/ 83 w 91"/>
                <a:gd name="T19" fmla="*/ 0 h 89"/>
                <a:gd name="T20" fmla="*/ 89 w 91"/>
                <a:gd name="T21" fmla="*/ 12 h 89"/>
                <a:gd name="T22" fmla="*/ 61 w 91"/>
                <a:gd name="T23" fmla="*/ 13 h 89"/>
                <a:gd name="T24" fmla="*/ 61 w 91"/>
                <a:gd name="T25" fmla="*/ 21 h 89"/>
                <a:gd name="T26" fmla="*/ 87 w 91"/>
                <a:gd name="T27" fmla="*/ 21 h 89"/>
                <a:gd name="T28" fmla="*/ 87 w 91"/>
                <a:gd name="T29" fmla="*/ 31 h 89"/>
                <a:gd name="T30" fmla="*/ 61 w 91"/>
                <a:gd name="T31" fmla="*/ 31 h 89"/>
                <a:gd name="T32" fmla="*/ 61 w 91"/>
                <a:gd name="T33" fmla="*/ 37 h 89"/>
                <a:gd name="T34" fmla="*/ 84 w 91"/>
                <a:gd name="T35" fmla="*/ 37 h 89"/>
                <a:gd name="T36" fmla="*/ 84 w 91"/>
                <a:gd name="T37" fmla="*/ 69 h 89"/>
                <a:gd name="T38" fmla="*/ 72 w 91"/>
                <a:gd name="T39" fmla="*/ 69 h 89"/>
                <a:gd name="T40" fmla="*/ 72 w 91"/>
                <a:gd name="T41" fmla="*/ 48 h 89"/>
                <a:gd name="T42" fmla="*/ 39 w 91"/>
                <a:gd name="T43" fmla="*/ 48 h 89"/>
                <a:gd name="T44" fmla="*/ 39 w 91"/>
                <a:gd name="T45" fmla="*/ 69 h 89"/>
                <a:gd name="T46" fmla="*/ 27 w 91"/>
                <a:gd name="T47" fmla="*/ 69 h 89"/>
                <a:gd name="T48" fmla="*/ 27 w 91"/>
                <a:gd name="T49" fmla="*/ 37 h 89"/>
                <a:gd name="T50" fmla="*/ 49 w 91"/>
                <a:gd name="T51" fmla="*/ 37 h 89"/>
                <a:gd name="T52" fmla="*/ 49 w 91"/>
                <a:gd name="T53" fmla="*/ 31 h 89"/>
                <a:gd name="T54" fmla="*/ 24 w 91"/>
                <a:gd name="T55" fmla="*/ 31 h 89"/>
                <a:gd name="T56" fmla="*/ 24 w 91"/>
                <a:gd name="T57" fmla="*/ 21 h 89"/>
                <a:gd name="T58" fmla="*/ 50 w 91"/>
                <a:gd name="T59" fmla="*/ 51 h 89"/>
                <a:gd name="T60" fmla="*/ 63 w 91"/>
                <a:gd name="T61" fmla="*/ 51 h 89"/>
                <a:gd name="T62" fmla="*/ 60 w 91"/>
                <a:gd name="T63" fmla="*/ 66 h 89"/>
                <a:gd name="T64" fmla="*/ 91 w 91"/>
                <a:gd name="T65" fmla="*/ 78 h 89"/>
                <a:gd name="T66" fmla="*/ 83 w 91"/>
                <a:gd name="T67" fmla="*/ 89 h 89"/>
                <a:gd name="T68" fmla="*/ 56 w 91"/>
                <a:gd name="T69" fmla="*/ 75 h 89"/>
                <a:gd name="T70" fmla="*/ 25 w 91"/>
                <a:gd name="T71" fmla="*/ 89 h 89"/>
                <a:gd name="T72" fmla="*/ 19 w 91"/>
                <a:gd name="T73" fmla="*/ 79 h 89"/>
                <a:gd name="T74" fmla="*/ 43 w 91"/>
                <a:gd name="T75" fmla="*/ 70 h 89"/>
                <a:gd name="T76" fmla="*/ 50 w 91"/>
                <a:gd name="T77" fmla="*/ 5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1" h="89">
                  <a:moveTo>
                    <a:pt x="24" y="21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39" y="15"/>
                    <a:pt x="30" y="15"/>
                    <a:pt x="21" y="15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64"/>
                    <a:pt x="17" y="79"/>
                    <a:pt x="11" y="89"/>
                  </a:cubicBezTo>
                  <a:cubicBezTo>
                    <a:pt x="8" y="87"/>
                    <a:pt x="5" y="84"/>
                    <a:pt x="0" y="80"/>
                  </a:cubicBezTo>
                  <a:cubicBezTo>
                    <a:pt x="6" y="71"/>
                    <a:pt x="8" y="59"/>
                    <a:pt x="8" y="4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33" y="4"/>
                    <a:pt x="58" y="3"/>
                    <a:pt x="83" y="0"/>
                  </a:cubicBezTo>
                  <a:cubicBezTo>
                    <a:pt x="89" y="12"/>
                    <a:pt x="89" y="12"/>
                    <a:pt x="89" y="12"/>
                  </a:cubicBezTo>
                  <a:cubicBezTo>
                    <a:pt x="61" y="13"/>
                    <a:pt x="61" y="13"/>
                    <a:pt x="61" y="1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87" y="31"/>
                    <a:pt x="87" y="31"/>
                    <a:pt x="87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84" y="37"/>
                    <a:pt x="84" y="37"/>
                    <a:pt x="84" y="37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24" y="31"/>
                    <a:pt x="24" y="31"/>
                    <a:pt x="24" y="31"/>
                  </a:cubicBezTo>
                  <a:lnTo>
                    <a:pt x="24" y="21"/>
                  </a:lnTo>
                  <a:close/>
                  <a:moveTo>
                    <a:pt x="50" y="51"/>
                  </a:moveTo>
                  <a:cubicBezTo>
                    <a:pt x="63" y="51"/>
                    <a:pt x="63" y="51"/>
                    <a:pt x="63" y="51"/>
                  </a:cubicBezTo>
                  <a:cubicBezTo>
                    <a:pt x="63" y="57"/>
                    <a:pt x="62" y="62"/>
                    <a:pt x="60" y="66"/>
                  </a:cubicBezTo>
                  <a:cubicBezTo>
                    <a:pt x="69" y="69"/>
                    <a:pt x="79" y="73"/>
                    <a:pt x="91" y="7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74" y="84"/>
                    <a:pt x="65" y="79"/>
                    <a:pt x="56" y="75"/>
                  </a:cubicBezTo>
                  <a:cubicBezTo>
                    <a:pt x="50" y="81"/>
                    <a:pt x="39" y="86"/>
                    <a:pt x="25" y="89"/>
                  </a:cubicBezTo>
                  <a:cubicBezTo>
                    <a:pt x="23" y="85"/>
                    <a:pt x="21" y="82"/>
                    <a:pt x="19" y="79"/>
                  </a:cubicBezTo>
                  <a:cubicBezTo>
                    <a:pt x="30" y="76"/>
                    <a:pt x="38" y="73"/>
                    <a:pt x="43" y="70"/>
                  </a:cubicBezTo>
                  <a:cubicBezTo>
                    <a:pt x="47" y="66"/>
                    <a:pt x="50" y="60"/>
                    <a:pt x="50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120">
              <a:extLst>
                <a:ext uri="{FF2B5EF4-FFF2-40B4-BE49-F238E27FC236}">
                  <a16:creationId xmlns:a16="http://schemas.microsoft.com/office/drawing/2014/main" id="{D309DB5F-97FE-4D82-A7F7-AFD2841A858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31050" y="3088179"/>
              <a:ext cx="176213" cy="176213"/>
            </a:xfrm>
            <a:custGeom>
              <a:avLst/>
              <a:gdLst>
                <a:gd name="T0" fmla="*/ 0 w 92"/>
                <a:gd name="T1" fmla="*/ 83 h 91"/>
                <a:gd name="T2" fmla="*/ 5 w 92"/>
                <a:gd name="T3" fmla="*/ 47 h 91"/>
                <a:gd name="T4" fmla="*/ 28 w 92"/>
                <a:gd name="T5" fmla="*/ 80 h 91"/>
                <a:gd name="T6" fmla="*/ 23 w 92"/>
                <a:gd name="T7" fmla="*/ 89 h 91"/>
                <a:gd name="T8" fmla="*/ 11 w 92"/>
                <a:gd name="T9" fmla="*/ 82 h 91"/>
                <a:gd name="T10" fmla="*/ 2 w 92"/>
                <a:gd name="T11" fmla="*/ 7 h 91"/>
                <a:gd name="T12" fmla="*/ 37 w 92"/>
                <a:gd name="T13" fmla="*/ 1 h 91"/>
                <a:gd name="T14" fmla="*/ 54 w 92"/>
                <a:gd name="T15" fmla="*/ 7 h 91"/>
                <a:gd name="T16" fmla="*/ 90 w 92"/>
                <a:gd name="T17" fmla="*/ 15 h 91"/>
                <a:gd name="T18" fmla="*/ 22 w 92"/>
                <a:gd name="T19" fmla="*/ 18 h 91"/>
                <a:gd name="T20" fmla="*/ 82 w 92"/>
                <a:gd name="T21" fmla="*/ 24 h 91"/>
                <a:gd name="T22" fmla="*/ 10 w 92"/>
                <a:gd name="T23" fmla="*/ 15 h 91"/>
                <a:gd name="T24" fmla="*/ 2 w 92"/>
                <a:gd name="T25" fmla="*/ 7 h 91"/>
                <a:gd name="T26" fmla="*/ 81 w 92"/>
                <a:gd name="T27" fmla="*/ 28 h 91"/>
                <a:gd name="T28" fmla="*/ 11 w 92"/>
                <a:gd name="T29" fmla="*/ 43 h 91"/>
                <a:gd name="T30" fmla="*/ 21 w 92"/>
                <a:gd name="T31" fmla="*/ 75 h 91"/>
                <a:gd name="T32" fmla="*/ 11 w 92"/>
                <a:gd name="T33" fmla="*/ 82 h 91"/>
                <a:gd name="T34" fmla="*/ 21 w 92"/>
                <a:gd name="T35" fmla="*/ 78 h 91"/>
                <a:gd name="T36" fmla="*/ 13 w 92"/>
                <a:gd name="T37" fmla="*/ 69 h 91"/>
                <a:gd name="T38" fmla="*/ 21 w 92"/>
                <a:gd name="T39" fmla="*/ 64 h 91"/>
                <a:gd name="T40" fmla="*/ 13 w 92"/>
                <a:gd name="T41" fmla="*/ 69 h 91"/>
                <a:gd name="T42" fmla="*/ 13 w 92"/>
                <a:gd name="T43" fmla="*/ 53 h 91"/>
                <a:gd name="T44" fmla="*/ 21 w 92"/>
                <a:gd name="T45" fmla="*/ 58 h 91"/>
                <a:gd name="T46" fmla="*/ 70 w 92"/>
                <a:gd name="T47" fmla="*/ 37 h 91"/>
                <a:gd name="T48" fmla="*/ 22 w 92"/>
                <a:gd name="T49" fmla="*/ 34 h 91"/>
                <a:gd name="T50" fmla="*/ 70 w 92"/>
                <a:gd name="T51" fmla="*/ 37 h 91"/>
                <a:gd name="T52" fmla="*/ 47 w 92"/>
                <a:gd name="T53" fmla="*/ 73 h 91"/>
                <a:gd name="T54" fmla="*/ 61 w 92"/>
                <a:gd name="T55" fmla="*/ 67 h 91"/>
                <a:gd name="T56" fmla="*/ 83 w 92"/>
                <a:gd name="T57" fmla="*/ 47 h 91"/>
                <a:gd name="T58" fmla="*/ 84 w 92"/>
                <a:gd name="T59" fmla="*/ 80 h 91"/>
                <a:gd name="T60" fmla="*/ 85 w 92"/>
                <a:gd name="T61" fmla="*/ 71 h 91"/>
                <a:gd name="T62" fmla="*/ 89 w 92"/>
                <a:gd name="T63" fmla="*/ 86 h 91"/>
                <a:gd name="T64" fmla="*/ 82 w 92"/>
                <a:gd name="T65" fmla="*/ 88 h 91"/>
                <a:gd name="T66" fmla="*/ 75 w 92"/>
                <a:gd name="T67" fmla="*/ 72 h 91"/>
                <a:gd name="T68" fmla="*/ 68 w 92"/>
                <a:gd name="T69" fmla="*/ 66 h 91"/>
                <a:gd name="T70" fmla="*/ 56 w 92"/>
                <a:gd name="T71" fmla="*/ 86 h 91"/>
                <a:gd name="T72" fmla="*/ 45 w 92"/>
                <a:gd name="T73" fmla="*/ 79 h 91"/>
                <a:gd name="T74" fmla="*/ 30 w 92"/>
                <a:gd name="T75" fmla="*/ 83 h 91"/>
                <a:gd name="T76" fmla="*/ 40 w 92"/>
                <a:gd name="T77" fmla="*/ 72 h 91"/>
                <a:gd name="T78" fmla="*/ 48 w 92"/>
                <a:gd name="T79" fmla="*/ 56 h 91"/>
                <a:gd name="T80" fmla="*/ 31 w 92"/>
                <a:gd name="T81" fmla="*/ 47 h 91"/>
                <a:gd name="T82" fmla="*/ 58 w 92"/>
                <a:gd name="T83" fmla="*/ 73 h 91"/>
                <a:gd name="T84" fmla="*/ 51 w 92"/>
                <a:gd name="T85" fmla="*/ 53 h 91"/>
                <a:gd name="T86" fmla="*/ 38 w 92"/>
                <a:gd name="T87" fmla="*/ 73 h 91"/>
                <a:gd name="T88" fmla="*/ 75 w 92"/>
                <a:gd name="T89" fmla="*/ 54 h 91"/>
                <a:gd name="T90" fmla="*/ 68 w 92"/>
                <a:gd name="T91" fmla="*/ 61 h 91"/>
                <a:gd name="T92" fmla="*/ 75 w 92"/>
                <a:gd name="T93" fmla="*/ 6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" h="91">
                  <a:moveTo>
                    <a:pt x="7" y="90"/>
                  </a:moveTo>
                  <a:cubicBezTo>
                    <a:pt x="5" y="88"/>
                    <a:pt x="3" y="86"/>
                    <a:pt x="0" y="83"/>
                  </a:cubicBezTo>
                  <a:cubicBezTo>
                    <a:pt x="4" y="78"/>
                    <a:pt x="5" y="72"/>
                    <a:pt x="5" y="63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8" y="83"/>
                    <a:pt x="28" y="85"/>
                    <a:pt x="27" y="86"/>
                  </a:cubicBezTo>
                  <a:cubicBezTo>
                    <a:pt x="26" y="88"/>
                    <a:pt x="24" y="89"/>
                    <a:pt x="23" y="89"/>
                  </a:cubicBezTo>
                  <a:cubicBezTo>
                    <a:pt x="21" y="90"/>
                    <a:pt x="18" y="90"/>
                    <a:pt x="13" y="90"/>
                  </a:cubicBezTo>
                  <a:cubicBezTo>
                    <a:pt x="12" y="87"/>
                    <a:pt x="12" y="85"/>
                    <a:pt x="11" y="82"/>
                  </a:cubicBezTo>
                  <a:cubicBezTo>
                    <a:pt x="10" y="85"/>
                    <a:pt x="8" y="88"/>
                    <a:pt x="7" y="90"/>
                  </a:cubicBezTo>
                  <a:close/>
                  <a:moveTo>
                    <a:pt x="2" y="7"/>
                  </a:moveTo>
                  <a:cubicBezTo>
                    <a:pt x="39" y="7"/>
                    <a:pt x="39" y="7"/>
                    <a:pt x="39" y="7"/>
                  </a:cubicBezTo>
                  <a:cubicBezTo>
                    <a:pt x="38" y="5"/>
                    <a:pt x="37" y="3"/>
                    <a:pt x="37" y="1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2"/>
                    <a:pt x="53" y="4"/>
                    <a:pt x="54" y="7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2" y="24"/>
                    <a:pt x="82" y="24"/>
                    <a:pt x="82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2" y="15"/>
                    <a:pt x="2" y="15"/>
                    <a:pt x="2" y="15"/>
                  </a:cubicBezTo>
                  <a:lnTo>
                    <a:pt x="2" y="7"/>
                  </a:lnTo>
                  <a:close/>
                  <a:moveTo>
                    <a:pt x="11" y="28"/>
                  </a:moveTo>
                  <a:cubicBezTo>
                    <a:pt x="81" y="28"/>
                    <a:pt x="81" y="28"/>
                    <a:pt x="81" y="28"/>
                  </a:cubicBezTo>
                  <a:cubicBezTo>
                    <a:pt x="81" y="43"/>
                    <a:pt x="81" y="43"/>
                    <a:pt x="81" y="43"/>
                  </a:cubicBezTo>
                  <a:cubicBezTo>
                    <a:pt x="11" y="43"/>
                    <a:pt x="11" y="43"/>
                    <a:pt x="11" y="43"/>
                  </a:cubicBezTo>
                  <a:lnTo>
                    <a:pt x="11" y="28"/>
                  </a:lnTo>
                  <a:close/>
                  <a:moveTo>
                    <a:pt x="21" y="75"/>
                  </a:moveTo>
                  <a:cubicBezTo>
                    <a:pt x="13" y="75"/>
                    <a:pt x="13" y="75"/>
                    <a:pt x="13" y="75"/>
                  </a:cubicBezTo>
                  <a:cubicBezTo>
                    <a:pt x="12" y="77"/>
                    <a:pt x="12" y="79"/>
                    <a:pt x="11" y="82"/>
                  </a:cubicBezTo>
                  <a:cubicBezTo>
                    <a:pt x="13" y="82"/>
                    <a:pt x="15" y="82"/>
                    <a:pt x="17" y="82"/>
                  </a:cubicBezTo>
                  <a:cubicBezTo>
                    <a:pt x="19" y="82"/>
                    <a:pt x="21" y="80"/>
                    <a:pt x="21" y="78"/>
                  </a:cubicBezTo>
                  <a:lnTo>
                    <a:pt x="21" y="75"/>
                  </a:lnTo>
                  <a:close/>
                  <a:moveTo>
                    <a:pt x="13" y="69"/>
                  </a:moveTo>
                  <a:cubicBezTo>
                    <a:pt x="21" y="69"/>
                    <a:pt x="21" y="69"/>
                    <a:pt x="21" y="69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13" y="64"/>
                    <a:pt x="13" y="64"/>
                    <a:pt x="13" y="64"/>
                  </a:cubicBezTo>
                  <a:cubicBezTo>
                    <a:pt x="13" y="66"/>
                    <a:pt x="13" y="67"/>
                    <a:pt x="13" y="69"/>
                  </a:cubicBezTo>
                  <a:close/>
                  <a:moveTo>
                    <a:pt x="21" y="53"/>
                  </a:moveTo>
                  <a:cubicBezTo>
                    <a:pt x="13" y="53"/>
                    <a:pt x="13" y="53"/>
                    <a:pt x="13" y="53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1" y="58"/>
                    <a:pt x="21" y="58"/>
                    <a:pt x="21" y="58"/>
                  </a:cubicBezTo>
                  <a:lnTo>
                    <a:pt x="21" y="53"/>
                  </a:lnTo>
                  <a:close/>
                  <a:moveTo>
                    <a:pt x="70" y="37"/>
                  </a:moveTo>
                  <a:cubicBezTo>
                    <a:pt x="70" y="34"/>
                    <a:pt x="70" y="34"/>
                    <a:pt x="70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7"/>
                    <a:pt x="22" y="37"/>
                    <a:pt x="22" y="37"/>
                  </a:cubicBezTo>
                  <a:lnTo>
                    <a:pt x="70" y="37"/>
                  </a:lnTo>
                  <a:close/>
                  <a:moveTo>
                    <a:pt x="48" y="56"/>
                  </a:moveTo>
                  <a:cubicBezTo>
                    <a:pt x="48" y="64"/>
                    <a:pt x="47" y="70"/>
                    <a:pt x="47" y="73"/>
                  </a:cubicBezTo>
                  <a:cubicBezTo>
                    <a:pt x="51" y="76"/>
                    <a:pt x="54" y="78"/>
                    <a:pt x="57" y="81"/>
                  </a:cubicBezTo>
                  <a:cubicBezTo>
                    <a:pt x="59" y="78"/>
                    <a:pt x="61" y="73"/>
                    <a:pt x="61" y="67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83" y="47"/>
                    <a:pt x="83" y="47"/>
                    <a:pt x="83" y="47"/>
                  </a:cubicBezTo>
                  <a:cubicBezTo>
                    <a:pt x="83" y="79"/>
                    <a:pt x="83" y="79"/>
                    <a:pt x="83" y="79"/>
                  </a:cubicBezTo>
                  <a:cubicBezTo>
                    <a:pt x="83" y="80"/>
                    <a:pt x="83" y="80"/>
                    <a:pt x="84" y="80"/>
                  </a:cubicBezTo>
                  <a:cubicBezTo>
                    <a:pt x="84" y="80"/>
                    <a:pt x="85" y="80"/>
                    <a:pt x="85" y="79"/>
                  </a:cubicBezTo>
                  <a:cubicBezTo>
                    <a:pt x="85" y="78"/>
                    <a:pt x="85" y="76"/>
                    <a:pt x="85" y="71"/>
                  </a:cubicBezTo>
                  <a:cubicBezTo>
                    <a:pt x="87" y="72"/>
                    <a:pt x="89" y="73"/>
                    <a:pt x="92" y="74"/>
                  </a:cubicBezTo>
                  <a:cubicBezTo>
                    <a:pt x="91" y="81"/>
                    <a:pt x="90" y="85"/>
                    <a:pt x="89" y="86"/>
                  </a:cubicBezTo>
                  <a:cubicBezTo>
                    <a:pt x="88" y="88"/>
                    <a:pt x="86" y="88"/>
                    <a:pt x="84" y="88"/>
                  </a:cubicBezTo>
                  <a:cubicBezTo>
                    <a:pt x="82" y="88"/>
                    <a:pt x="82" y="88"/>
                    <a:pt x="82" y="88"/>
                  </a:cubicBezTo>
                  <a:cubicBezTo>
                    <a:pt x="77" y="88"/>
                    <a:pt x="75" y="86"/>
                    <a:pt x="75" y="80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1" y="74"/>
                    <a:pt x="71" y="74"/>
                    <a:pt x="71" y="74"/>
                  </a:cubicBezTo>
                  <a:cubicBezTo>
                    <a:pt x="70" y="71"/>
                    <a:pt x="69" y="69"/>
                    <a:pt x="68" y="66"/>
                  </a:cubicBezTo>
                  <a:cubicBezTo>
                    <a:pt x="68" y="76"/>
                    <a:pt x="65" y="84"/>
                    <a:pt x="61" y="90"/>
                  </a:cubicBezTo>
                  <a:cubicBezTo>
                    <a:pt x="56" y="86"/>
                    <a:pt x="56" y="86"/>
                    <a:pt x="56" y="86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0" y="85"/>
                    <a:pt x="48" y="82"/>
                    <a:pt x="45" y="79"/>
                  </a:cubicBezTo>
                  <a:cubicBezTo>
                    <a:pt x="43" y="84"/>
                    <a:pt x="39" y="87"/>
                    <a:pt x="34" y="91"/>
                  </a:cubicBezTo>
                  <a:cubicBezTo>
                    <a:pt x="33" y="88"/>
                    <a:pt x="31" y="86"/>
                    <a:pt x="30" y="83"/>
                  </a:cubicBezTo>
                  <a:cubicBezTo>
                    <a:pt x="33" y="82"/>
                    <a:pt x="35" y="80"/>
                    <a:pt x="37" y="78"/>
                  </a:cubicBezTo>
                  <a:cubicBezTo>
                    <a:pt x="38" y="76"/>
                    <a:pt x="40" y="74"/>
                    <a:pt x="40" y="72"/>
                  </a:cubicBezTo>
                  <a:cubicBezTo>
                    <a:pt x="41" y="69"/>
                    <a:pt x="41" y="64"/>
                    <a:pt x="41" y="56"/>
                  </a:cubicBezTo>
                  <a:lnTo>
                    <a:pt x="48" y="56"/>
                  </a:lnTo>
                  <a:close/>
                  <a:moveTo>
                    <a:pt x="31" y="73"/>
                  </a:moveTo>
                  <a:cubicBezTo>
                    <a:pt x="31" y="47"/>
                    <a:pt x="31" y="47"/>
                    <a:pt x="31" y="47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51" y="73"/>
                    <a:pt x="51" y="73"/>
                    <a:pt x="51" y="73"/>
                  </a:cubicBezTo>
                  <a:cubicBezTo>
                    <a:pt x="51" y="53"/>
                    <a:pt x="51" y="53"/>
                    <a:pt x="51" y="53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8" y="73"/>
                    <a:pt x="38" y="73"/>
                    <a:pt x="38" y="73"/>
                  </a:cubicBezTo>
                  <a:lnTo>
                    <a:pt x="31" y="73"/>
                  </a:lnTo>
                  <a:close/>
                  <a:moveTo>
                    <a:pt x="75" y="54"/>
                  </a:moveTo>
                  <a:cubicBezTo>
                    <a:pt x="68" y="54"/>
                    <a:pt x="68" y="54"/>
                    <a:pt x="68" y="54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71" y="59"/>
                    <a:pt x="71" y="59"/>
                    <a:pt x="71" y="59"/>
                  </a:cubicBezTo>
                  <a:cubicBezTo>
                    <a:pt x="72" y="62"/>
                    <a:pt x="74" y="64"/>
                    <a:pt x="75" y="66"/>
                  </a:cubicBezTo>
                  <a:lnTo>
                    <a:pt x="75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121">
              <a:extLst>
                <a:ext uri="{FF2B5EF4-FFF2-40B4-BE49-F238E27FC236}">
                  <a16:creationId xmlns:a16="http://schemas.microsoft.com/office/drawing/2014/main" id="{84ECA93B-B1F0-45D4-B7F0-5F7AB8456950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2025" y="3099292"/>
              <a:ext cx="173038" cy="165100"/>
            </a:xfrm>
            <a:custGeom>
              <a:avLst/>
              <a:gdLst>
                <a:gd name="T0" fmla="*/ 1 w 90"/>
                <a:gd name="T1" fmla="*/ 29 h 85"/>
                <a:gd name="T2" fmla="*/ 37 w 90"/>
                <a:gd name="T3" fmla="*/ 29 h 85"/>
                <a:gd name="T4" fmla="*/ 38 w 90"/>
                <a:gd name="T5" fmla="*/ 12 h 85"/>
                <a:gd name="T6" fmla="*/ 6 w 90"/>
                <a:gd name="T7" fmla="*/ 12 h 85"/>
                <a:gd name="T8" fmla="*/ 6 w 90"/>
                <a:gd name="T9" fmla="*/ 0 h 85"/>
                <a:gd name="T10" fmla="*/ 84 w 90"/>
                <a:gd name="T11" fmla="*/ 0 h 85"/>
                <a:gd name="T12" fmla="*/ 84 w 90"/>
                <a:gd name="T13" fmla="*/ 12 h 85"/>
                <a:gd name="T14" fmla="*/ 51 w 90"/>
                <a:gd name="T15" fmla="*/ 12 h 85"/>
                <a:gd name="T16" fmla="*/ 50 w 90"/>
                <a:gd name="T17" fmla="*/ 29 h 85"/>
                <a:gd name="T18" fmla="*/ 89 w 90"/>
                <a:gd name="T19" fmla="*/ 29 h 85"/>
                <a:gd name="T20" fmla="*/ 89 w 90"/>
                <a:gd name="T21" fmla="*/ 41 h 85"/>
                <a:gd name="T22" fmla="*/ 54 w 90"/>
                <a:gd name="T23" fmla="*/ 41 h 85"/>
                <a:gd name="T24" fmla="*/ 90 w 90"/>
                <a:gd name="T25" fmla="*/ 72 h 85"/>
                <a:gd name="T26" fmla="*/ 79 w 90"/>
                <a:gd name="T27" fmla="*/ 85 h 85"/>
                <a:gd name="T28" fmla="*/ 44 w 90"/>
                <a:gd name="T29" fmla="*/ 49 h 85"/>
                <a:gd name="T30" fmla="*/ 10 w 90"/>
                <a:gd name="T31" fmla="*/ 84 h 85"/>
                <a:gd name="T32" fmla="*/ 0 w 90"/>
                <a:gd name="T33" fmla="*/ 73 h 85"/>
                <a:gd name="T34" fmla="*/ 34 w 90"/>
                <a:gd name="T35" fmla="*/ 41 h 85"/>
                <a:gd name="T36" fmla="*/ 1 w 90"/>
                <a:gd name="T37" fmla="*/ 41 h 85"/>
                <a:gd name="T38" fmla="*/ 1 w 90"/>
                <a:gd name="T39" fmla="*/ 2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" h="85">
                  <a:moveTo>
                    <a:pt x="1" y="29"/>
                  </a:moveTo>
                  <a:cubicBezTo>
                    <a:pt x="37" y="29"/>
                    <a:pt x="37" y="29"/>
                    <a:pt x="37" y="29"/>
                  </a:cubicBezTo>
                  <a:cubicBezTo>
                    <a:pt x="37" y="24"/>
                    <a:pt x="38" y="18"/>
                    <a:pt x="38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51" y="17"/>
                    <a:pt x="51" y="23"/>
                    <a:pt x="50" y="29"/>
                  </a:cubicBezTo>
                  <a:cubicBezTo>
                    <a:pt x="89" y="29"/>
                    <a:pt x="89" y="29"/>
                    <a:pt x="89" y="2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61" y="57"/>
                    <a:pt x="73" y="67"/>
                    <a:pt x="90" y="72"/>
                  </a:cubicBezTo>
                  <a:cubicBezTo>
                    <a:pt x="87" y="75"/>
                    <a:pt x="84" y="79"/>
                    <a:pt x="79" y="85"/>
                  </a:cubicBezTo>
                  <a:cubicBezTo>
                    <a:pt x="63" y="78"/>
                    <a:pt x="52" y="66"/>
                    <a:pt x="44" y="49"/>
                  </a:cubicBezTo>
                  <a:cubicBezTo>
                    <a:pt x="39" y="63"/>
                    <a:pt x="28" y="75"/>
                    <a:pt x="10" y="84"/>
                  </a:cubicBezTo>
                  <a:cubicBezTo>
                    <a:pt x="8" y="81"/>
                    <a:pt x="4" y="77"/>
                    <a:pt x="0" y="73"/>
                  </a:cubicBezTo>
                  <a:cubicBezTo>
                    <a:pt x="19" y="64"/>
                    <a:pt x="31" y="53"/>
                    <a:pt x="34" y="41"/>
                  </a:cubicBezTo>
                  <a:cubicBezTo>
                    <a:pt x="1" y="41"/>
                    <a:pt x="1" y="41"/>
                    <a:pt x="1" y="41"/>
                  </a:cubicBezTo>
                  <a:lnTo>
                    <a:pt x="1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122">
              <a:extLst>
                <a:ext uri="{FF2B5EF4-FFF2-40B4-BE49-F238E27FC236}">
                  <a16:creationId xmlns:a16="http://schemas.microsoft.com/office/drawing/2014/main" id="{C2AF89EF-67C2-42E1-A93D-7A2AC92D7CA2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3000" y="3099292"/>
              <a:ext cx="168275" cy="161925"/>
            </a:xfrm>
            <a:custGeom>
              <a:avLst/>
              <a:gdLst>
                <a:gd name="T0" fmla="*/ 56 w 88"/>
                <a:gd name="T1" fmla="*/ 23 h 84"/>
                <a:gd name="T2" fmla="*/ 86 w 88"/>
                <a:gd name="T3" fmla="*/ 45 h 84"/>
                <a:gd name="T4" fmla="*/ 76 w 88"/>
                <a:gd name="T5" fmla="*/ 56 h 84"/>
                <a:gd name="T6" fmla="*/ 48 w 88"/>
                <a:gd name="T7" fmla="*/ 33 h 84"/>
                <a:gd name="T8" fmla="*/ 48 w 88"/>
                <a:gd name="T9" fmla="*/ 84 h 84"/>
                <a:gd name="T10" fmla="*/ 33 w 88"/>
                <a:gd name="T11" fmla="*/ 84 h 84"/>
                <a:gd name="T12" fmla="*/ 33 w 88"/>
                <a:gd name="T13" fmla="*/ 13 h 84"/>
                <a:gd name="T14" fmla="*/ 0 w 88"/>
                <a:gd name="T15" fmla="*/ 13 h 84"/>
                <a:gd name="T16" fmla="*/ 0 w 88"/>
                <a:gd name="T17" fmla="*/ 0 h 84"/>
                <a:gd name="T18" fmla="*/ 88 w 88"/>
                <a:gd name="T19" fmla="*/ 0 h 84"/>
                <a:gd name="T20" fmla="*/ 88 w 88"/>
                <a:gd name="T21" fmla="*/ 13 h 84"/>
                <a:gd name="T22" fmla="*/ 48 w 88"/>
                <a:gd name="T23" fmla="*/ 13 h 84"/>
                <a:gd name="T24" fmla="*/ 48 w 88"/>
                <a:gd name="T25" fmla="*/ 31 h 84"/>
                <a:gd name="T26" fmla="*/ 56 w 88"/>
                <a:gd name="T27" fmla="*/ 2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84">
                  <a:moveTo>
                    <a:pt x="56" y="23"/>
                  </a:moveTo>
                  <a:cubicBezTo>
                    <a:pt x="66" y="30"/>
                    <a:pt x="76" y="37"/>
                    <a:pt x="86" y="45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66" y="47"/>
                    <a:pt x="57" y="40"/>
                    <a:pt x="48" y="33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31"/>
                    <a:pt x="48" y="31"/>
                    <a:pt x="48" y="31"/>
                  </a:cubicBezTo>
                  <a:lnTo>
                    <a:pt x="56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Freeform 123">
              <a:extLst>
                <a:ext uri="{FF2B5EF4-FFF2-40B4-BE49-F238E27FC236}">
                  <a16:creationId xmlns:a16="http://schemas.microsoft.com/office/drawing/2014/main" id="{653723C0-8054-41D1-AEA0-444A1D7160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27963" y="3091354"/>
              <a:ext cx="173038" cy="169863"/>
            </a:xfrm>
            <a:custGeom>
              <a:avLst/>
              <a:gdLst>
                <a:gd name="T0" fmla="*/ 7 w 90"/>
                <a:gd name="T1" fmla="*/ 23 h 88"/>
                <a:gd name="T2" fmla="*/ 22 w 90"/>
                <a:gd name="T3" fmla="*/ 35 h 88"/>
                <a:gd name="T4" fmla="*/ 13 w 90"/>
                <a:gd name="T5" fmla="*/ 45 h 88"/>
                <a:gd name="T6" fmla="*/ 0 w 90"/>
                <a:gd name="T7" fmla="*/ 32 h 88"/>
                <a:gd name="T8" fmla="*/ 7 w 90"/>
                <a:gd name="T9" fmla="*/ 23 h 88"/>
                <a:gd name="T10" fmla="*/ 9 w 90"/>
                <a:gd name="T11" fmla="*/ 49 h 88"/>
                <a:gd name="T12" fmla="*/ 20 w 90"/>
                <a:gd name="T13" fmla="*/ 53 h 88"/>
                <a:gd name="T14" fmla="*/ 13 w 90"/>
                <a:gd name="T15" fmla="*/ 88 h 88"/>
                <a:gd name="T16" fmla="*/ 1 w 90"/>
                <a:gd name="T17" fmla="*/ 85 h 88"/>
                <a:gd name="T18" fmla="*/ 9 w 90"/>
                <a:gd name="T19" fmla="*/ 49 h 88"/>
                <a:gd name="T20" fmla="*/ 10 w 90"/>
                <a:gd name="T21" fmla="*/ 0 h 88"/>
                <a:gd name="T22" fmla="*/ 25 w 90"/>
                <a:gd name="T23" fmla="*/ 11 h 88"/>
                <a:gd name="T24" fmla="*/ 16 w 90"/>
                <a:gd name="T25" fmla="*/ 20 h 88"/>
                <a:gd name="T26" fmla="*/ 2 w 90"/>
                <a:gd name="T27" fmla="*/ 7 h 88"/>
                <a:gd name="T28" fmla="*/ 10 w 90"/>
                <a:gd name="T29" fmla="*/ 0 h 88"/>
                <a:gd name="T30" fmla="*/ 18 w 90"/>
                <a:gd name="T31" fmla="*/ 75 h 88"/>
                <a:gd name="T32" fmla="*/ 25 w 90"/>
                <a:gd name="T33" fmla="*/ 75 h 88"/>
                <a:gd name="T34" fmla="*/ 25 w 90"/>
                <a:gd name="T35" fmla="*/ 47 h 88"/>
                <a:gd name="T36" fmla="*/ 85 w 90"/>
                <a:gd name="T37" fmla="*/ 47 h 88"/>
                <a:gd name="T38" fmla="*/ 85 w 90"/>
                <a:gd name="T39" fmla="*/ 75 h 88"/>
                <a:gd name="T40" fmla="*/ 90 w 90"/>
                <a:gd name="T41" fmla="*/ 75 h 88"/>
                <a:gd name="T42" fmla="*/ 90 w 90"/>
                <a:gd name="T43" fmla="*/ 84 h 88"/>
                <a:gd name="T44" fmla="*/ 18 w 90"/>
                <a:gd name="T45" fmla="*/ 84 h 88"/>
                <a:gd name="T46" fmla="*/ 18 w 90"/>
                <a:gd name="T47" fmla="*/ 75 h 88"/>
                <a:gd name="T48" fmla="*/ 29 w 90"/>
                <a:gd name="T49" fmla="*/ 2 h 88"/>
                <a:gd name="T50" fmla="*/ 81 w 90"/>
                <a:gd name="T51" fmla="*/ 2 h 88"/>
                <a:gd name="T52" fmla="*/ 81 w 90"/>
                <a:gd name="T53" fmla="*/ 42 h 88"/>
                <a:gd name="T54" fmla="*/ 29 w 90"/>
                <a:gd name="T55" fmla="*/ 42 h 88"/>
                <a:gd name="T56" fmla="*/ 29 w 90"/>
                <a:gd name="T57" fmla="*/ 2 h 88"/>
                <a:gd name="T58" fmla="*/ 36 w 90"/>
                <a:gd name="T59" fmla="*/ 75 h 88"/>
                <a:gd name="T60" fmla="*/ 43 w 90"/>
                <a:gd name="T61" fmla="*/ 75 h 88"/>
                <a:gd name="T62" fmla="*/ 43 w 90"/>
                <a:gd name="T63" fmla="*/ 56 h 88"/>
                <a:gd name="T64" fmla="*/ 36 w 90"/>
                <a:gd name="T65" fmla="*/ 56 h 88"/>
                <a:gd name="T66" fmla="*/ 36 w 90"/>
                <a:gd name="T67" fmla="*/ 75 h 88"/>
                <a:gd name="T68" fmla="*/ 70 w 90"/>
                <a:gd name="T69" fmla="*/ 12 h 88"/>
                <a:gd name="T70" fmla="*/ 40 w 90"/>
                <a:gd name="T71" fmla="*/ 12 h 88"/>
                <a:gd name="T72" fmla="*/ 40 w 90"/>
                <a:gd name="T73" fmla="*/ 18 h 88"/>
                <a:gd name="T74" fmla="*/ 70 w 90"/>
                <a:gd name="T75" fmla="*/ 18 h 88"/>
                <a:gd name="T76" fmla="*/ 70 w 90"/>
                <a:gd name="T77" fmla="*/ 12 h 88"/>
                <a:gd name="T78" fmla="*/ 70 w 90"/>
                <a:gd name="T79" fmla="*/ 32 h 88"/>
                <a:gd name="T80" fmla="*/ 70 w 90"/>
                <a:gd name="T81" fmla="*/ 26 h 88"/>
                <a:gd name="T82" fmla="*/ 40 w 90"/>
                <a:gd name="T83" fmla="*/ 26 h 88"/>
                <a:gd name="T84" fmla="*/ 40 w 90"/>
                <a:gd name="T85" fmla="*/ 32 h 88"/>
                <a:gd name="T86" fmla="*/ 70 w 90"/>
                <a:gd name="T87" fmla="*/ 32 h 88"/>
                <a:gd name="T88" fmla="*/ 52 w 90"/>
                <a:gd name="T89" fmla="*/ 75 h 88"/>
                <a:gd name="T90" fmla="*/ 58 w 90"/>
                <a:gd name="T91" fmla="*/ 75 h 88"/>
                <a:gd name="T92" fmla="*/ 58 w 90"/>
                <a:gd name="T93" fmla="*/ 56 h 88"/>
                <a:gd name="T94" fmla="*/ 52 w 90"/>
                <a:gd name="T95" fmla="*/ 56 h 88"/>
                <a:gd name="T96" fmla="*/ 52 w 90"/>
                <a:gd name="T97" fmla="*/ 75 h 88"/>
                <a:gd name="T98" fmla="*/ 74 w 90"/>
                <a:gd name="T99" fmla="*/ 56 h 88"/>
                <a:gd name="T100" fmla="*/ 67 w 90"/>
                <a:gd name="T101" fmla="*/ 56 h 88"/>
                <a:gd name="T102" fmla="*/ 67 w 90"/>
                <a:gd name="T103" fmla="*/ 75 h 88"/>
                <a:gd name="T104" fmla="*/ 74 w 90"/>
                <a:gd name="T105" fmla="*/ 75 h 88"/>
                <a:gd name="T106" fmla="*/ 74 w 90"/>
                <a:gd name="T107" fmla="*/ 5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" h="88">
                  <a:moveTo>
                    <a:pt x="7" y="23"/>
                  </a:moveTo>
                  <a:cubicBezTo>
                    <a:pt x="13" y="28"/>
                    <a:pt x="18" y="31"/>
                    <a:pt x="22" y="3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9" y="40"/>
                    <a:pt x="4" y="36"/>
                    <a:pt x="0" y="32"/>
                  </a:cubicBezTo>
                  <a:lnTo>
                    <a:pt x="7" y="23"/>
                  </a:lnTo>
                  <a:close/>
                  <a:moveTo>
                    <a:pt x="9" y="49"/>
                  </a:moveTo>
                  <a:cubicBezTo>
                    <a:pt x="13" y="50"/>
                    <a:pt x="17" y="52"/>
                    <a:pt x="20" y="53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9" y="87"/>
                    <a:pt x="5" y="86"/>
                    <a:pt x="1" y="85"/>
                  </a:cubicBezTo>
                  <a:cubicBezTo>
                    <a:pt x="4" y="73"/>
                    <a:pt x="6" y="61"/>
                    <a:pt x="9" y="49"/>
                  </a:cubicBezTo>
                  <a:close/>
                  <a:moveTo>
                    <a:pt x="10" y="0"/>
                  </a:moveTo>
                  <a:cubicBezTo>
                    <a:pt x="15" y="3"/>
                    <a:pt x="20" y="7"/>
                    <a:pt x="25" y="11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16"/>
                    <a:pt x="7" y="11"/>
                    <a:pt x="2" y="7"/>
                  </a:cubicBezTo>
                  <a:lnTo>
                    <a:pt x="10" y="0"/>
                  </a:lnTo>
                  <a:close/>
                  <a:moveTo>
                    <a:pt x="18" y="75"/>
                  </a:moveTo>
                  <a:cubicBezTo>
                    <a:pt x="25" y="75"/>
                    <a:pt x="25" y="75"/>
                    <a:pt x="25" y="75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85" y="47"/>
                    <a:pt x="85" y="47"/>
                    <a:pt x="85" y="47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90" y="84"/>
                    <a:pt x="90" y="84"/>
                    <a:pt x="90" y="84"/>
                  </a:cubicBezTo>
                  <a:cubicBezTo>
                    <a:pt x="18" y="84"/>
                    <a:pt x="18" y="84"/>
                    <a:pt x="18" y="84"/>
                  </a:cubicBezTo>
                  <a:lnTo>
                    <a:pt x="18" y="75"/>
                  </a:lnTo>
                  <a:close/>
                  <a:moveTo>
                    <a:pt x="29" y="2"/>
                  </a:moveTo>
                  <a:cubicBezTo>
                    <a:pt x="81" y="2"/>
                    <a:pt x="81" y="2"/>
                    <a:pt x="81" y="2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29" y="42"/>
                    <a:pt x="29" y="42"/>
                    <a:pt x="29" y="42"/>
                  </a:cubicBezTo>
                  <a:lnTo>
                    <a:pt x="29" y="2"/>
                  </a:lnTo>
                  <a:close/>
                  <a:moveTo>
                    <a:pt x="36" y="75"/>
                  </a:moveTo>
                  <a:cubicBezTo>
                    <a:pt x="43" y="75"/>
                    <a:pt x="43" y="75"/>
                    <a:pt x="43" y="75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36" y="56"/>
                    <a:pt x="36" y="56"/>
                    <a:pt x="36" y="56"/>
                  </a:cubicBezTo>
                  <a:lnTo>
                    <a:pt x="36" y="75"/>
                  </a:lnTo>
                  <a:close/>
                  <a:moveTo>
                    <a:pt x="70" y="12"/>
                  </a:moveTo>
                  <a:cubicBezTo>
                    <a:pt x="40" y="12"/>
                    <a:pt x="40" y="12"/>
                    <a:pt x="40" y="12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70" y="18"/>
                    <a:pt x="70" y="18"/>
                    <a:pt x="70" y="18"/>
                  </a:cubicBezTo>
                  <a:lnTo>
                    <a:pt x="70" y="12"/>
                  </a:lnTo>
                  <a:close/>
                  <a:moveTo>
                    <a:pt x="70" y="32"/>
                  </a:moveTo>
                  <a:cubicBezTo>
                    <a:pt x="70" y="26"/>
                    <a:pt x="70" y="26"/>
                    <a:pt x="7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32"/>
                    <a:pt x="40" y="32"/>
                    <a:pt x="40" y="32"/>
                  </a:cubicBezTo>
                  <a:lnTo>
                    <a:pt x="70" y="32"/>
                  </a:lnTo>
                  <a:close/>
                  <a:moveTo>
                    <a:pt x="52" y="75"/>
                  </a:moveTo>
                  <a:cubicBezTo>
                    <a:pt x="58" y="75"/>
                    <a:pt x="58" y="75"/>
                    <a:pt x="58" y="75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2" y="56"/>
                    <a:pt x="52" y="56"/>
                    <a:pt x="52" y="56"/>
                  </a:cubicBezTo>
                  <a:lnTo>
                    <a:pt x="52" y="75"/>
                  </a:lnTo>
                  <a:close/>
                  <a:moveTo>
                    <a:pt x="74" y="56"/>
                  </a:moveTo>
                  <a:cubicBezTo>
                    <a:pt x="67" y="56"/>
                    <a:pt x="67" y="56"/>
                    <a:pt x="67" y="56"/>
                  </a:cubicBezTo>
                  <a:cubicBezTo>
                    <a:pt x="67" y="75"/>
                    <a:pt x="67" y="75"/>
                    <a:pt x="67" y="75"/>
                  </a:cubicBezTo>
                  <a:cubicBezTo>
                    <a:pt x="74" y="75"/>
                    <a:pt x="74" y="75"/>
                    <a:pt x="74" y="75"/>
                  </a:cubicBezTo>
                  <a:lnTo>
                    <a:pt x="74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Freeform 124">
              <a:extLst>
                <a:ext uri="{FF2B5EF4-FFF2-40B4-BE49-F238E27FC236}">
                  <a16:creationId xmlns:a16="http://schemas.microsoft.com/office/drawing/2014/main" id="{FFE4F7F7-D42D-4766-BC66-7E122E2AA5F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15288" y="3091354"/>
              <a:ext cx="166688" cy="173038"/>
            </a:xfrm>
            <a:custGeom>
              <a:avLst/>
              <a:gdLst>
                <a:gd name="T0" fmla="*/ 81 w 87"/>
                <a:gd name="T1" fmla="*/ 58 h 89"/>
                <a:gd name="T2" fmla="*/ 87 w 87"/>
                <a:gd name="T3" fmla="*/ 77 h 89"/>
                <a:gd name="T4" fmla="*/ 60 w 87"/>
                <a:gd name="T5" fmla="*/ 81 h 89"/>
                <a:gd name="T6" fmla="*/ 33 w 87"/>
                <a:gd name="T7" fmla="*/ 80 h 89"/>
                <a:gd name="T8" fmla="*/ 21 w 87"/>
                <a:gd name="T9" fmla="*/ 77 h 89"/>
                <a:gd name="T10" fmla="*/ 10 w 87"/>
                <a:gd name="T11" fmla="*/ 82 h 89"/>
                <a:gd name="T12" fmla="*/ 0 w 87"/>
                <a:gd name="T13" fmla="*/ 5 h 89"/>
                <a:gd name="T14" fmla="*/ 26 w 87"/>
                <a:gd name="T15" fmla="*/ 70 h 89"/>
                <a:gd name="T16" fmla="*/ 27 w 87"/>
                <a:gd name="T17" fmla="*/ 45 h 89"/>
                <a:gd name="T18" fmla="*/ 39 w 87"/>
                <a:gd name="T19" fmla="*/ 36 h 89"/>
                <a:gd name="T20" fmla="*/ 29 w 87"/>
                <a:gd name="T21" fmla="*/ 31 h 89"/>
                <a:gd name="T22" fmla="*/ 35 w 87"/>
                <a:gd name="T23" fmla="*/ 22 h 89"/>
                <a:gd name="T24" fmla="*/ 41 w 87"/>
                <a:gd name="T25" fmla="*/ 13 h 89"/>
                <a:gd name="T26" fmla="*/ 52 w 87"/>
                <a:gd name="T27" fmla="*/ 22 h 89"/>
                <a:gd name="T28" fmla="*/ 59 w 87"/>
                <a:gd name="T29" fmla="*/ 12 h 89"/>
                <a:gd name="T30" fmla="*/ 65 w 87"/>
                <a:gd name="T31" fmla="*/ 22 h 89"/>
                <a:gd name="T32" fmla="*/ 81 w 87"/>
                <a:gd name="T33" fmla="*/ 15 h 89"/>
                <a:gd name="T34" fmla="*/ 84 w 87"/>
                <a:gd name="T35" fmla="*/ 22 h 89"/>
                <a:gd name="T36" fmla="*/ 51 w 87"/>
                <a:gd name="T37" fmla="*/ 31 h 89"/>
                <a:gd name="T38" fmla="*/ 85 w 87"/>
                <a:gd name="T39" fmla="*/ 36 h 89"/>
                <a:gd name="T40" fmla="*/ 49 w 87"/>
                <a:gd name="T41" fmla="*/ 45 h 89"/>
                <a:gd name="T42" fmla="*/ 81 w 87"/>
                <a:gd name="T43" fmla="*/ 50 h 89"/>
                <a:gd name="T44" fmla="*/ 10 w 87"/>
                <a:gd name="T45" fmla="*/ 16 h 89"/>
                <a:gd name="T46" fmla="*/ 16 w 87"/>
                <a:gd name="T47" fmla="*/ 35 h 89"/>
                <a:gd name="T48" fmla="*/ 16 w 87"/>
                <a:gd name="T49" fmla="*/ 66 h 89"/>
                <a:gd name="T50" fmla="*/ 10 w 87"/>
                <a:gd name="T51" fmla="*/ 46 h 89"/>
                <a:gd name="T52" fmla="*/ 16 w 87"/>
                <a:gd name="T53" fmla="*/ 66 h 89"/>
                <a:gd name="T54" fmla="*/ 82 w 87"/>
                <a:gd name="T55" fmla="*/ 0 h 89"/>
                <a:gd name="T56" fmla="*/ 30 w 87"/>
                <a:gd name="T57" fmla="*/ 13 h 89"/>
                <a:gd name="T58" fmla="*/ 34 w 87"/>
                <a:gd name="T59" fmla="*/ 78 h 89"/>
                <a:gd name="T60" fmla="*/ 42 w 87"/>
                <a:gd name="T61" fmla="*/ 65 h 89"/>
                <a:gd name="T62" fmla="*/ 60 w 87"/>
                <a:gd name="T63" fmla="*/ 68 h 89"/>
                <a:gd name="T64" fmla="*/ 50 w 87"/>
                <a:gd name="T65" fmla="*/ 5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9">
                  <a:moveTo>
                    <a:pt x="81" y="50"/>
                  </a:moveTo>
                  <a:cubicBezTo>
                    <a:pt x="81" y="58"/>
                    <a:pt x="81" y="58"/>
                    <a:pt x="81" y="58"/>
                  </a:cubicBezTo>
                  <a:cubicBezTo>
                    <a:pt x="78" y="64"/>
                    <a:pt x="74" y="69"/>
                    <a:pt x="70" y="73"/>
                  </a:cubicBezTo>
                  <a:cubicBezTo>
                    <a:pt x="75" y="75"/>
                    <a:pt x="81" y="76"/>
                    <a:pt x="87" y="77"/>
                  </a:cubicBezTo>
                  <a:cubicBezTo>
                    <a:pt x="85" y="80"/>
                    <a:pt x="83" y="84"/>
                    <a:pt x="81" y="88"/>
                  </a:cubicBezTo>
                  <a:cubicBezTo>
                    <a:pt x="73" y="86"/>
                    <a:pt x="66" y="84"/>
                    <a:pt x="60" y="81"/>
                  </a:cubicBezTo>
                  <a:cubicBezTo>
                    <a:pt x="54" y="84"/>
                    <a:pt x="47" y="87"/>
                    <a:pt x="38" y="89"/>
                  </a:cubicBezTo>
                  <a:cubicBezTo>
                    <a:pt x="37" y="85"/>
                    <a:pt x="35" y="82"/>
                    <a:pt x="33" y="80"/>
                  </a:cubicBezTo>
                  <a:cubicBezTo>
                    <a:pt x="31" y="82"/>
                    <a:pt x="29" y="85"/>
                    <a:pt x="26" y="88"/>
                  </a:cubicBezTo>
                  <a:cubicBezTo>
                    <a:pt x="24" y="84"/>
                    <a:pt x="23" y="80"/>
                    <a:pt x="21" y="77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32" y="63"/>
                    <a:pt x="36" y="55"/>
                    <a:pt x="38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40" y="34"/>
                    <a:pt x="40" y="33"/>
                    <a:pt x="40" y="31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4" y="20"/>
                    <a:pt x="33" y="18"/>
                    <a:pt x="32" y="17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52" y="22"/>
                    <a:pt x="52" y="22"/>
                    <a:pt x="52" y="22"/>
                  </a:cubicBezTo>
                  <a:cubicBezTo>
                    <a:pt x="51" y="20"/>
                    <a:pt x="50" y="17"/>
                    <a:pt x="49" y="14"/>
                  </a:cubicBezTo>
                  <a:cubicBezTo>
                    <a:pt x="59" y="12"/>
                    <a:pt x="59" y="12"/>
                    <a:pt x="59" y="12"/>
                  </a:cubicBezTo>
                  <a:cubicBezTo>
                    <a:pt x="60" y="16"/>
                    <a:pt x="61" y="19"/>
                    <a:pt x="62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7" y="19"/>
                    <a:pt x="69" y="15"/>
                    <a:pt x="71" y="11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8"/>
                    <a:pt x="78" y="20"/>
                    <a:pt x="76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51" y="33"/>
                    <a:pt x="51" y="34"/>
                    <a:pt x="51" y="36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7"/>
                    <a:pt x="48" y="48"/>
                    <a:pt x="48" y="50"/>
                  </a:cubicBezTo>
                  <a:lnTo>
                    <a:pt x="81" y="50"/>
                  </a:lnTo>
                  <a:close/>
                  <a:moveTo>
                    <a:pt x="16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6" y="35"/>
                    <a:pt x="16" y="35"/>
                    <a:pt x="16" y="35"/>
                  </a:cubicBezTo>
                  <a:lnTo>
                    <a:pt x="16" y="16"/>
                  </a:lnTo>
                  <a:close/>
                  <a:moveTo>
                    <a:pt x="16" y="66"/>
                  </a:moveTo>
                  <a:cubicBezTo>
                    <a:pt x="16" y="46"/>
                    <a:pt x="16" y="46"/>
                    <a:pt x="16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66"/>
                    <a:pt x="10" y="66"/>
                    <a:pt x="10" y="66"/>
                  </a:cubicBezTo>
                  <a:lnTo>
                    <a:pt x="16" y="66"/>
                  </a:lnTo>
                  <a:close/>
                  <a:moveTo>
                    <a:pt x="28" y="3"/>
                  </a:moveTo>
                  <a:cubicBezTo>
                    <a:pt x="45" y="3"/>
                    <a:pt x="63" y="2"/>
                    <a:pt x="82" y="0"/>
                  </a:cubicBezTo>
                  <a:cubicBezTo>
                    <a:pt x="84" y="10"/>
                    <a:pt x="84" y="10"/>
                    <a:pt x="84" y="10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0"/>
                    <a:pt x="29" y="6"/>
                    <a:pt x="28" y="3"/>
                  </a:cubicBezTo>
                  <a:close/>
                  <a:moveTo>
                    <a:pt x="34" y="78"/>
                  </a:moveTo>
                  <a:cubicBezTo>
                    <a:pt x="40" y="77"/>
                    <a:pt x="45" y="76"/>
                    <a:pt x="50" y="74"/>
                  </a:cubicBezTo>
                  <a:cubicBezTo>
                    <a:pt x="47" y="71"/>
                    <a:pt x="45" y="68"/>
                    <a:pt x="42" y="65"/>
                  </a:cubicBezTo>
                  <a:cubicBezTo>
                    <a:pt x="40" y="70"/>
                    <a:pt x="37" y="74"/>
                    <a:pt x="34" y="78"/>
                  </a:cubicBezTo>
                  <a:close/>
                  <a:moveTo>
                    <a:pt x="60" y="68"/>
                  </a:moveTo>
                  <a:cubicBezTo>
                    <a:pt x="63" y="66"/>
                    <a:pt x="66" y="63"/>
                    <a:pt x="68" y="59"/>
                  </a:cubicBezTo>
                  <a:cubicBezTo>
                    <a:pt x="50" y="59"/>
                    <a:pt x="50" y="59"/>
                    <a:pt x="50" y="59"/>
                  </a:cubicBezTo>
                  <a:cubicBezTo>
                    <a:pt x="53" y="63"/>
                    <a:pt x="56" y="66"/>
                    <a:pt x="60" y="6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Freeform 125">
              <a:extLst>
                <a:ext uri="{FF2B5EF4-FFF2-40B4-BE49-F238E27FC236}">
                  <a16:creationId xmlns:a16="http://schemas.microsoft.com/office/drawing/2014/main" id="{CF8BBA91-BE45-469C-8DC2-DA491378B5A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5150" y="3092942"/>
              <a:ext cx="173038" cy="166688"/>
            </a:xfrm>
            <a:custGeom>
              <a:avLst/>
              <a:gdLst>
                <a:gd name="T0" fmla="*/ 0 w 90"/>
                <a:gd name="T1" fmla="*/ 34 h 86"/>
                <a:gd name="T2" fmla="*/ 38 w 90"/>
                <a:gd name="T3" fmla="*/ 34 h 86"/>
                <a:gd name="T4" fmla="*/ 38 w 90"/>
                <a:gd name="T5" fmla="*/ 14 h 86"/>
                <a:gd name="T6" fmla="*/ 8 w 90"/>
                <a:gd name="T7" fmla="*/ 15 h 86"/>
                <a:gd name="T8" fmla="*/ 6 w 90"/>
                <a:gd name="T9" fmla="*/ 3 h 86"/>
                <a:gd name="T10" fmla="*/ 81 w 90"/>
                <a:gd name="T11" fmla="*/ 0 h 86"/>
                <a:gd name="T12" fmla="*/ 85 w 90"/>
                <a:gd name="T13" fmla="*/ 12 h 86"/>
                <a:gd name="T14" fmla="*/ 52 w 90"/>
                <a:gd name="T15" fmla="*/ 13 h 86"/>
                <a:gd name="T16" fmla="*/ 52 w 90"/>
                <a:gd name="T17" fmla="*/ 34 h 86"/>
                <a:gd name="T18" fmla="*/ 90 w 90"/>
                <a:gd name="T19" fmla="*/ 34 h 86"/>
                <a:gd name="T20" fmla="*/ 90 w 90"/>
                <a:gd name="T21" fmla="*/ 47 h 86"/>
                <a:gd name="T22" fmla="*/ 52 w 90"/>
                <a:gd name="T23" fmla="*/ 47 h 86"/>
                <a:gd name="T24" fmla="*/ 52 w 90"/>
                <a:gd name="T25" fmla="*/ 86 h 86"/>
                <a:gd name="T26" fmla="*/ 38 w 90"/>
                <a:gd name="T27" fmla="*/ 86 h 86"/>
                <a:gd name="T28" fmla="*/ 38 w 90"/>
                <a:gd name="T29" fmla="*/ 47 h 86"/>
                <a:gd name="T30" fmla="*/ 0 w 90"/>
                <a:gd name="T31" fmla="*/ 47 h 86"/>
                <a:gd name="T32" fmla="*/ 0 w 90"/>
                <a:gd name="T33" fmla="*/ 3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86">
                  <a:moveTo>
                    <a:pt x="0" y="34"/>
                  </a:moveTo>
                  <a:cubicBezTo>
                    <a:pt x="38" y="34"/>
                    <a:pt x="38" y="34"/>
                    <a:pt x="38" y="3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2"/>
                    <a:pt x="7" y="8"/>
                    <a:pt x="6" y="3"/>
                  </a:cubicBezTo>
                  <a:cubicBezTo>
                    <a:pt x="35" y="2"/>
                    <a:pt x="60" y="1"/>
                    <a:pt x="81" y="0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0" y="47"/>
                    <a:pt x="90" y="47"/>
                    <a:pt x="90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38" y="86"/>
                    <a:pt x="38" y="86"/>
                    <a:pt x="38" y="86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Freeform 126">
              <a:extLst>
                <a:ext uri="{FF2B5EF4-FFF2-40B4-BE49-F238E27FC236}">
                  <a16:creationId xmlns:a16="http://schemas.microsoft.com/office/drawing/2014/main" id="{7374F5FE-A3DE-4CAB-A225-BBE878128F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538" y="3099292"/>
              <a:ext cx="168275" cy="165100"/>
            </a:xfrm>
            <a:custGeom>
              <a:avLst/>
              <a:gdLst>
                <a:gd name="T0" fmla="*/ 42 w 88"/>
                <a:gd name="T1" fmla="*/ 83 h 85"/>
                <a:gd name="T2" fmla="*/ 39 w 88"/>
                <a:gd name="T3" fmla="*/ 69 h 85"/>
                <a:gd name="T4" fmla="*/ 54 w 88"/>
                <a:gd name="T5" fmla="*/ 69 h 85"/>
                <a:gd name="T6" fmla="*/ 59 w 88"/>
                <a:gd name="T7" fmla="*/ 69 h 85"/>
                <a:gd name="T8" fmla="*/ 62 w 88"/>
                <a:gd name="T9" fmla="*/ 67 h 85"/>
                <a:gd name="T10" fmla="*/ 63 w 88"/>
                <a:gd name="T11" fmla="*/ 64 h 85"/>
                <a:gd name="T12" fmla="*/ 64 w 88"/>
                <a:gd name="T13" fmla="*/ 54 h 85"/>
                <a:gd name="T14" fmla="*/ 64 w 88"/>
                <a:gd name="T15" fmla="*/ 38 h 85"/>
                <a:gd name="T16" fmla="*/ 36 w 88"/>
                <a:gd name="T17" fmla="*/ 38 h 85"/>
                <a:gd name="T18" fmla="*/ 10 w 88"/>
                <a:gd name="T19" fmla="*/ 85 h 85"/>
                <a:gd name="T20" fmla="*/ 0 w 88"/>
                <a:gd name="T21" fmla="*/ 73 h 85"/>
                <a:gd name="T22" fmla="*/ 15 w 88"/>
                <a:gd name="T23" fmla="*/ 58 h 85"/>
                <a:gd name="T24" fmla="*/ 21 w 88"/>
                <a:gd name="T25" fmla="*/ 41 h 85"/>
                <a:gd name="T26" fmla="*/ 23 w 88"/>
                <a:gd name="T27" fmla="*/ 13 h 85"/>
                <a:gd name="T28" fmla="*/ 2 w 88"/>
                <a:gd name="T29" fmla="*/ 13 h 85"/>
                <a:gd name="T30" fmla="*/ 2 w 88"/>
                <a:gd name="T31" fmla="*/ 0 h 85"/>
                <a:gd name="T32" fmla="*/ 88 w 88"/>
                <a:gd name="T33" fmla="*/ 0 h 85"/>
                <a:gd name="T34" fmla="*/ 88 w 88"/>
                <a:gd name="T35" fmla="*/ 13 h 85"/>
                <a:gd name="T36" fmla="*/ 37 w 88"/>
                <a:gd name="T37" fmla="*/ 13 h 85"/>
                <a:gd name="T38" fmla="*/ 36 w 88"/>
                <a:gd name="T39" fmla="*/ 26 h 85"/>
                <a:gd name="T40" fmla="*/ 79 w 88"/>
                <a:gd name="T41" fmla="*/ 26 h 85"/>
                <a:gd name="T42" fmla="*/ 77 w 88"/>
                <a:gd name="T43" fmla="*/ 54 h 85"/>
                <a:gd name="T44" fmla="*/ 77 w 88"/>
                <a:gd name="T45" fmla="*/ 62 h 85"/>
                <a:gd name="T46" fmla="*/ 74 w 88"/>
                <a:gd name="T47" fmla="*/ 77 h 85"/>
                <a:gd name="T48" fmla="*/ 65 w 88"/>
                <a:gd name="T49" fmla="*/ 82 h 85"/>
                <a:gd name="T50" fmla="*/ 42 w 88"/>
                <a:gd name="T51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8" h="85">
                  <a:moveTo>
                    <a:pt x="42" y="83"/>
                  </a:moveTo>
                  <a:cubicBezTo>
                    <a:pt x="41" y="77"/>
                    <a:pt x="40" y="73"/>
                    <a:pt x="39" y="69"/>
                  </a:cubicBezTo>
                  <a:cubicBezTo>
                    <a:pt x="46" y="69"/>
                    <a:pt x="51" y="69"/>
                    <a:pt x="54" y="69"/>
                  </a:cubicBezTo>
                  <a:cubicBezTo>
                    <a:pt x="56" y="69"/>
                    <a:pt x="58" y="69"/>
                    <a:pt x="59" y="69"/>
                  </a:cubicBezTo>
                  <a:cubicBezTo>
                    <a:pt x="60" y="68"/>
                    <a:pt x="61" y="68"/>
                    <a:pt x="62" y="67"/>
                  </a:cubicBezTo>
                  <a:cubicBezTo>
                    <a:pt x="62" y="66"/>
                    <a:pt x="63" y="65"/>
                    <a:pt x="63" y="64"/>
                  </a:cubicBezTo>
                  <a:cubicBezTo>
                    <a:pt x="63" y="63"/>
                    <a:pt x="63" y="60"/>
                    <a:pt x="64" y="54"/>
                  </a:cubicBezTo>
                  <a:cubicBezTo>
                    <a:pt x="64" y="48"/>
                    <a:pt x="64" y="42"/>
                    <a:pt x="64" y="38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57"/>
                    <a:pt x="26" y="73"/>
                    <a:pt x="10" y="85"/>
                  </a:cubicBezTo>
                  <a:cubicBezTo>
                    <a:pt x="7" y="81"/>
                    <a:pt x="3" y="77"/>
                    <a:pt x="0" y="73"/>
                  </a:cubicBezTo>
                  <a:cubicBezTo>
                    <a:pt x="7" y="68"/>
                    <a:pt x="12" y="63"/>
                    <a:pt x="15" y="58"/>
                  </a:cubicBezTo>
                  <a:cubicBezTo>
                    <a:pt x="19" y="52"/>
                    <a:pt x="21" y="47"/>
                    <a:pt x="21" y="41"/>
                  </a:cubicBezTo>
                  <a:cubicBezTo>
                    <a:pt x="22" y="36"/>
                    <a:pt x="22" y="27"/>
                    <a:pt x="23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6" y="26"/>
                    <a:pt x="36" y="26"/>
                    <a:pt x="36" y="26"/>
                  </a:cubicBezTo>
                  <a:cubicBezTo>
                    <a:pt x="79" y="26"/>
                    <a:pt x="79" y="26"/>
                    <a:pt x="79" y="26"/>
                  </a:cubicBezTo>
                  <a:cubicBezTo>
                    <a:pt x="77" y="54"/>
                    <a:pt x="77" y="54"/>
                    <a:pt x="77" y="54"/>
                  </a:cubicBezTo>
                  <a:cubicBezTo>
                    <a:pt x="77" y="62"/>
                    <a:pt x="77" y="62"/>
                    <a:pt x="77" y="62"/>
                  </a:cubicBezTo>
                  <a:cubicBezTo>
                    <a:pt x="77" y="69"/>
                    <a:pt x="76" y="73"/>
                    <a:pt x="74" y="77"/>
                  </a:cubicBezTo>
                  <a:cubicBezTo>
                    <a:pt x="72" y="80"/>
                    <a:pt x="68" y="82"/>
                    <a:pt x="65" y="82"/>
                  </a:cubicBezTo>
                  <a:cubicBezTo>
                    <a:pt x="61" y="83"/>
                    <a:pt x="53" y="83"/>
                    <a:pt x="42" y="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Freeform 127">
              <a:extLst>
                <a:ext uri="{FF2B5EF4-FFF2-40B4-BE49-F238E27FC236}">
                  <a16:creationId xmlns:a16="http://schemas.microsoft.com/office/drawing/2014/main" id="{E13E98F6-9E99-4D4B-98A6-8056E1E4A3B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42338" y="3088179"/>
              <a:ext cx="174625" cy="173038"/>
            </a:xfrm>
            <a:custGeom>
              <a:avLst/>
              <a:gdLst>
                <a:gd name="T0" fmla="*/ 78 w 91"/>
                <a:gd name="T1" fmla="*/ 34 h 90"/>
                <a:gd name="T2" fmla="*/ 85 w 91"/>
                <a:gd name="T3" fmla="*/ 44 h 90"/>
                <a:gd name="T4" fmla="*/ 71 w 91"/>
                <a:gd name="T5" fmla="*/ 51 h 90"/>
                <a:gd name="T6" fmla="*/ 91 w 91"/>
                <a:gd name="T7" fmla="*/ 75 h 90"/>
                <a:gd name="T8" fmla="*/ 80 w 91"/>
                <a:gd name="T9" fmla="*/ 85 h 90"/>
                <a:gd name="T10" fmla="*/ 61 w 91"/>
                <a:gd name="T11" fmla="*/ 55 h 90"/>
                <a:gd name="T12" fmla="*/ 57 w 91"/>
                <a:gd name="T13" fmla="*/ 57 h 90"/>
                <a:gd name="T14" fmla="*/ 59 w 91"/>
                <a:gd name="T15" fmla="*/ 71 h 90"/>
                <a:gd name="T16" fmla="*/ 58 w 91"/>
                <a:gd name="T17" fmla="*/ 81 h 90"/>
                <a:gd name="T18" fmla="*/ 54 w 91"/>
                <a:gd name="T19" fmla="*/ 87 h 90"/>
                <a:gd name="T20" fmla="*/ 48 w 91"/>
                <a:gd name="T21" fmla="*/ 89 h 90"/>
                <a:gd name="T22" fmla="*/ 31 w 91"/>
                <a:gd name="T23" fmla="*/ 90 h 90"/>
                <a:gd name="T24" fmla="*/ 28 w 91"/>
                <a:gd name="T25" fmla="*/ 79 h 90"/>
                <a:gd name="T26" fmla="*/ 7 w 91"/>
                <a:gd name="T27" fmla="*/ 87 h 90"/>
                <a:gd name="T28" fmla="*/ 0 w 91"/>
                <a:gd name="T29" fmla="*/ 77 h 90"/>
                <a:gd name="T30" fmla="*/ 44 w 91"/>
                <a:gd name="T31" fmla="*/ 57 h 90"/>
                <a:gd name="T32" fmla="*/ 42 w 91"/>
                <a:gd name="T33" fmla="*/ 53 h 90"/>
                <a:gd name="T34" fmla="*/ 8 w 91"/>
                <a:gd name="T35" fmla="*/ 69 h 90"/>
                <a:gd name="T36" fmla="*/ 2 w 91"/>
                <a:gd name="T37" fmla="*/ 60 h 90"/>
                <a:gd name="T38" fmla="*/ 38 w 91"/>
                <a:gd name="T39" fmla="*/ 47 h 90"/>
                <a:gd name="T40" fmla="*/ 36 w 91"/>
                <a:gd name="T41" fmla="*/ 44 h 90"/>
                <a:gd name="T42" fmla="*/ 9 w 91"/>
                <a:gd name="T43" fmla="*/ 53 h 90"/>
                <a:gd name="T44" fmla="*/ 3 w 91"/>
                <a:gd name="T45" fmla="*/ 44 h 90"/>
                <a:gd name="T46" fmla="*/ 34 w 91"/>
                <a:gd name="T47" fmla="*/ 34 h 90"/>
                <a:gd name="T48" fmla="*/ 19 w 91"/>
                <a:gd name="T49" fmla="*/ 34 h 90"/>
                <a:gd name="T50" fmla="*/ 19 w 91"/>
                <a:gd name="T51" fmla="*/ 24 h 90"/>
                <a:gd name="T52" fmla="*/ 72 w 91"/>
                <a:gd name="T53" fmla="*/ 24 h 90"/>
                <a:gd name="T54" fmla="*/ 72 w 91"/>
                <a:gd name="T55" fmla="*/ 34 h 90"/>
                <a:gd name="T56" fmla="*/ 52 w 91"/>
                <a:gd name="T57" fmla="*/ 34 h 90"/>
                <a:gd name="T58" fmla="*/ 46 w 91"/>
                <a:gd name="T59" fmla="*/ 38 h 90"/>
                <a:gd name="T60" fmla="*/ 53 w 91"/>
                <a:gd name="T61" fmla="*/ 48 h 90"/>
                <a:gd name="T62" fmla="*/ 78 w 91"/>
                <a:gd name="T63" fmla="*/ 34 h 90"/>
                <a:gd name="T64" fmla="*/ 36 w 91"/>
                <a:gd name="T65" fmla="*/ 2 h 90"/>
                <a:gd name="T66" fmla="*/ 51 w 91"/>
                <a:gd name="T67" fmla="*/ 0 h 90"/>
                <a:gd name="T68" fmla="*/ 54 w 91"/>
                <a:gd name="T69" fmla="*/ 8 h 90"/>
                <a:gd name="T70" fmla="*/ 88 w 91"/>
                <a:gd name="T71" fmla="*/ 8 h 90"/>
                <a:gd name="T72" fmla="*/ 88 w 91"/>
                <a:gd name="T73" fmla="*/ 31 h 90"/>
                <a:gd name="T74" fmla="*/ 75 w 91"/>
                <a:gd name="T75" fmla="*/ 31 h 90"/>
                <a:gd name="T76" fmla="*/ 75 w 91"/>
                <a:gd name="T77" fmla="*/ 19 h 90"/>
                <a:gd name="T78" fmla="*/ 15 w 91"/>
                <a:gd name="T79" fmla="*/ 19 h 90"/>
                <a:gd name="T80" fmla="*/ 15 w 91"/>
                <a:gd name="T81" fmla="*/ 31 h 90"/>
                <a:gd name="T82" fmla="*/ 3 w 91"/>
                <a:gd name="T83" fmla="*/ 31 h 90"/>
                <a:gd name="T84" fmla="*/ 3 w 91"/>
                <a:gd name="T85" fmla="*/ 8 h 90"/>
                <a:gd name="T86" fmla="*/ 38 w 91"/>
                <a:gd name="T87" fmla="*/ 8 h 90"/>
                <a:gd name="T88" fmla="*/ 36 w 91"/>
                <a:gd name="T89" fmla="*/ 2 h 90"/>
                <a:gd name="T90" fmla="*/ 29 w 91"/>
                <a:gd name="T91" fmla="*/ 78 h 90"/>
                <a:gd name="T92" fmla="*/ 39 w 91"/>
                <a:gd name="T93" fmla="*/ 79 h 90"/>
                <a:gd name="T94" fmla="*/ 47 w 91"/>
                <a:gd name="T95" fmla="*/ 71 h 90"/>
                <a:gd name="T96" fmla="*/ 47 w 91"/>
                <a:gd name="T97" fmla="*/ 67 h 90"/>
                <a:gd name="T98" fmla="*/ 29 w 91"/>
                <a:gd name="T99" fmla="*/ 7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1" h="90">
                  <a:moveTo>
                    <a:pt x="78" y="34"/>
                  </a:moveTo>
                  <a:cubicBezTo>
                    <a:pt x="85" y="44"/>
                    <a:pt x="85" y="44"/>
                    <a:pt x="85" y="44"/>
                  </a:cubicBezTo>
                  <a:cubicBezTo>
                    <a:pt x="71" y="51"/>
                    <a:pt x="71" y="51"/>
                    <a:pt x="71" y="51"/>
                  </a:cubicBezTo>
                  <a:cubicBezTo>
                    <a:pt x="75" y="62"/>
                    <a:pt x="81" y="69"/>
                    <a:pt x="91" y="75"/>
                  </a:cubicBezTo>
                  <a:cubicBezTo>
                    <a:pt x="87" y="78"/>
                    <a:pt x="83" y="82"/>
                    <a:pt x="80" y="85"/>
                  </a:cubicBezTo>
                  <a:cubicBezTo>
                    <a:pt x="73" y="79"/>
                    <a:pt x="66" y="69"/>
                    <a:pt x="61" y="55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9" y="62"/>
                    <a:pt x="59" y="66"/>
                    <a:pt x="59" y="71"/>
                  </a:cubicBezTo>
                  <a:cubicBezTo>
                    <a:pt x="59" y="75"/>
                    <a:pt x="59" y="78"/>
                    <a:pt x="58" y="81"/>
                  </a:cubicBezTo>
                  <a:cubicBezTo>
                    <a:pt x="57" y="83"/>
                    <a:pt x="56" y="85"/>
                    <a:pt x="54" y="87"/>
                  </a:cubicBezTo>
                  <a:cubicBezTo>
                    <a:pt x="52" y="88"/>
                    <a:pt x="50" y="89"/>
                    <a:pt x="48" y="89"/>
                  </a:cubicBezTo>
                  <a:cubicBezTo>
                    <a:pt x="46" y="90"/>
                    <a:pt x="40" y="90"/>
                    <a:pt x="31" y="90"/>
                  </a:cubicBezTo>
                  <a:cubicBezTo>
                    <a:pt x="30" y="86"/>
                    <a:pt x="29" y="82"/>
                    <a:pt x="28" y="79"/>
                  </a:cubicBezTo>
                  <a:cubicBezTo>
                    <a:pt x="22" y="82"/>
                    <a:pt x="15" y="85"/>
                    <a:pt x="7" y="87"/>
                  </a:cubicBezTo>
                  <a:cubicBezTo>
                    <a:pt x="5" y="84"/>
                    <a:pt x="3" y="80"/>
                    <a:pt x="0" y="77"/>
                  </a:cubicBezTo>
                  <a:cubicBezTo>
                    <a:pt x="18" y="72"/>
                    <a:pt x="33" y="66"/>
                    <a:pt x="44" y="57"/>
                  </a:cubicBezTo>
                  <a:cubicBezTo>
                    <a:pt x="43" y="56"/>
                    <a:pt x="43" y="55"/>
                    <a:pt x="42" y="53"/>
                  </a:cubicBezTo>
                  <a:cubicBezTo>
                    <a:pt x="32" y="60"/>
                    <a:pt x="21" y="66"/>
                    <a:pt x="8" y="69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16" y="57"/>
                    <a:pt x="28" y="52"/>
                    <a:pt x="38" y="47"/>
                  </a:cubicBezTo>
                  <a:cubicBezTo>
                    <a:pt x="37" y="46"/>
                    <a:pt x="36" y="45"/>
                    <a:pt x="36" y="44"/>
                  </a:cubicBezTo>
                  <a:cubicBezTo>
                    <a:pt x="27" y="47"/>
                    <a:pt x="18" y="51"/>
                    <a:pt x="9" y="53"/>
                  </a:cubicBezTo>
                  <a:cubicBezTo>
                    <a:pt x="7" y="50"/>
                    <a:pt x="5" y="47"/>
                    <a:pt x="3" y="44"/>
                  </a:cubicBezTo>
                  <a:cubicBezTo>
                    <a:pt x="15" y="42"/>
                    <a:pt x="25" y="38"/>
                    <a:pt x="34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2" y="34"/>
                    <a:pt x="72" y="34"/>
                    <a:pt x="72" y="34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50" y="36"/>
                    <a:pt x="48" y="37"/>
                    <a:pt x="46" y="38"/>
                  </a:cubicBezTo>
                  <a:cubicBezTo>
                    <a:pt x="49" y="41"/>
                    <a:pt x="51" y="44"/>
                    <a:pt x="53" y="48"/>
                  </a:cubicBezTo>
                  <a:cubicBezTo>
                    <a:pt x="63" y="43"/>
                    <a:pt x="71" y="38"/>
                    <a:pt x="78" y="34"/>
                  </a:cubicBezTo>
                  <a:close/>
                  <a:moveTo>
                    <a:pt x="36" y="2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52" y="3"/>
                    <a:pt x="53" y="5"/>
                    <a:pt x="54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75" y="31"/>
                    <a:pt x="75" y="31"/>
                    <a:pt x="75" y="31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7" y="6"/>
                    <a:pt x="36" y="4"/>
                    <a:pt x="36" y="2"/>
                  </a:cubicBezTo>
                  <a:close/>
                  <a:moveTo>
                    <a:pt x="29" y="78"/>
                  </a:moveTo>
                  <a:cubicBezTo>
                    <a:pt x="33" y="78"/>
                    <a:pt x="36" y="79"/>
                    <a:pt x="39" y="79"/>
                  </a:cubicBezTo>
                  <a:cubicBezTo>
                    <a:pt x="44" y="79"/>
                    <a:pt x="47" y="76"/>
                    <a:pt x="47" y="71"/>
                  </a:cubicBezTo>
                  <a:cubicBezTo>
                    <a:pt x="47" y="69"/>
                    <a:pt x="47" y="68"/>
                    <a:pt x="47" y="67"/>
                  </a:cubicBezTo>
                  <a:cubicBezTo>
                    <a:pt x="41" y="71"/>
                    <a:pt x="36" y="75"/>
                    <a:pt x="29" y="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133" name="WordArt 3">
            <a:extLst>
              <a:ext uri="{FF2B5EF4-FFF2-40B4-BE49-F238E27FC236}">
                <a16:creationId xmlns:a16="http://schemas.microsoft.com/office/drawing/2014/main" id="{30DD9F5F-82F5-4A28-91DC-3BA20DEB2FFF}"/>
              </a:ext>
            </a:extLst>
          </p:cNvPr>
          <p:cNvSpPr>
            <a:spLocks noChangeArrowheads="1" noChangeShapeType="1" noTextEdit="1"/>
          </p:cNvSpPr>
          <p:nvPr userDrawn="1"/>
        </p:nvSpPr>
        <p:spPr bwMode="gray">
          <a:xfrm>
            <a:off x="2177256" y="5112242"/>
            <a:ext cx="4953000" cy="6096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en-US" altLang="zh-CN" sz="5400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 You !</a:t>
            </a:r>
            <a:endParaRPr lang="zh-CN" altLang="en-US" sz="5400" kern="10" dirty="0">
              <a:ln w="28575">
                <a:solidFill>
                  <a:schemeClr val="bg1"/>
                </a:solidFill>
                <a:round/>
                <a:headEnd/>
                <a:tailEnd/>
              </a:ln>
              <a:solidFill>
                <a:srgbClr val="C00000"/>
              </a:solidFill>
              <a:latin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4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48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0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F248AE24-0D03-4CCE-9976-E3DA51A08FDB}"/>
              </a:ext>
            </a:extLst>
          </p:cNvPr>
          <p:cNvSpPr/>
          <p:nvPr/>
        </p:nvSpPr>
        <p:spPr>
          <a:xfrm>
            <a:off x="-1588" y="4537567"/>
            <a:ext cx="9132888" cy="2320433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bg1">
                  <a:lumMod val="85000"/>
                </a:schemeClr>
              </a:gs>
              <a:gs pos="83000">
                <a:schemeClr val="bg1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0357E785-EA6A-4250-B1EC-F9327B73F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1872" y="896446"/>
            <a:ext cx="3140256" cy="1755089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CB365D0A-D580-4C85-A570-6448FEEBB689}"/>
              </a:ext>
            </a:extLst>
          </p:cNvPr>
          <p:cNvSpPr/>
          <p:nvPr/>
        </p:nvSpPr>
        <p:spPr>
          <a:xfrm>
            <a:off x="1317212" y="5023053"/>
            <a:ext cx="66287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1" dirty="0">
                <a:ln w="6600">
                  <a:solidFill>
                    <a:srgbClr val="C7000B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敞开</a:t>
            </a:r>
            <a:r>
              <a:rPr lang="zh-CN" altLang="en-US" sz="5400" b="1" cap="none" spc="0" dirty="0">
                <a:ln w="6600">
                  <a:solidFill>
                    <a:srgbClr val="C7000B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式机型</a:t>
            </a:r>
            <a:r>
              <a:rPr lang="en-US" altLang="zh-CN" sz="5400" b="1" cap="none" spc="0" dirty="0">
                <a:ln w="6600">
                  <a:solidFill>
                    <a:srgbClr val="C7000B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-</a:t>
            </a:r>
            <a:r>
              <a:rPr lang="zh-CN" altLang="en-US" sz="5400" b="1" cap="none" spc="0" dirty="0">
                <a:ln w="6600">
                  <a:solidFill>
                    <a:srgbClr val="C7000B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操作指导</a:t>
            </a:r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B6C4A574-9214-407D-BD2A-8B6215FC4991}"/>
              </a:ext>
            </a:extLst>
          </p:cNvPr>
          <p:cNvSpPr>
            <a:spLocks/>
          </p:cNvSpPr>
          <p:nvPr/>
        </p:nvSpPr>
        <p:spPr bwMode="auto">
          <a:xfrm>
            <a:off x="5114925" y="3407267"/>
            <a:ext cx="4030663" cy="1144588"/>
          </a:xfrm>
          <a:custGeom>
            <a:avLst/>
            <a:gdLst>
              <a:gd name="T0" fmla="*/ 128 w 2099"/>
              <a:gd name="T1" fmla="*/ 0 h 591"/>
              <a:gd name="T2" fmla="*/ 2099 w 2099"/>
              <a:gd name="T3" fmla="*/ 0 h 591"/>
              <a:gd name="T4" fmla="*/ 2099 w 2099"/>
              <a:gd name="T5" fmla="*/ 591 h 591"/>
              <a:gd name="T6" fmla="*/ 0 w 2099"/>
              <a:gd name="T7" fmla="*/ 591 h 591"/>
              <a:gd name="T8" fmla="*/ 85 w 2099"/>
              <a:gd name="T9" fmla="*/ 442 h 591"/>
              <a:gd name="T10" fmla="*/ 153 w 2099"/>
              <a:gd name="T11" fmla="*/ 143 h 591"/>
              <a:gd name="T12" fmla="*/ 128 w 2099"/>
              <a:gd name="T13" fmla="*/ 0 h 5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99" h="591">
                <a:moveTo>
                  <a:pt x="128" y="0"/>
                </a:moveTo>
                <a:cubicBezTo>
                  <a:pt x="2099" y="0"/>
                  <a:pt x="2099" y="0"/>
                  <a:pt x="2099" y="0"/>
                </a:cubicBezTo>
                <a:cubicBezTo>
                  <a:pt x="2099" y="591"/>
                  <a:pt x="2099" y="591"/>
                  <a:pt x="2099" y="591"/>
                </a:cubicBezTo>
                <a:cubicBezTo>
                  <a:pt x="0" y="591"/>
                  <a:pt x="0" y="591"/>
                  <a:pt x="0" y="591"/>
                </a:cubicBezTo>
                <a:cubicBezTo>
                  <a:pt x="0" y="591"/>
                  <a:pt x="60" y="568"/>
                  <a:pt x="85" y="442"/>
                </a:cubicBezTo>
                <a:cubicBezTo>
                  <a:pt x="109" y="315"/>
                  <a:pt x="153" y="143"/>
                  <a:pt x="153" y="143"/>
                </a:cubicBezTo>
                <a:cubicBezTo>
                  <a:pt x="128" y="0"/>
                  <a:pt x="128" y="0"/>
                  <a:pt x="128" y="0"/>
                </a:cubicBezTo>
              </a:path>
            </a:pathLst>
          </a:custGeom>
          <a:solidFill>
            <a:srgbClr val="DCDD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61C6132E-859D-4665-A182-5847888B5621}"/>
              </a:ext>
            </a:extLst>
          </p:cNvPr>
          <p:cNvSpPr>
            <a:spLocks/>
          </p:cNvSpPr>
          <p:nvPr/>
        </p:nvSpPr>
        <p:spPr bwMode="auto">
          <a:xfrm>
            <a:off x="4757738" y="3407267"/>
            <a:ext cx="712788" cy="381000"/>
          </a:xfrm>
          <a:custGeom>
            <a:avLst/>
            <a:gdLst>
              <a:gd name="T0" fmla="*/ 337 w 371"/>
              <a:gd name="T1" fmla="*/ 151 h 197"/>
              <a:gd name="T2" fmla="*/ 279 w 371"/>
              <a:gd name="T3" fmla="*/ 197 h 197"/>
              <a:gd name="T4" fmla="*/ 40 w 371"/>
              <a:gd name="T5" fmla="*/ 197 h 197"/>
              <a:gd name="T6" fmla="*/ 7 w 371"/>
              <a:gd name="T7" fmla="*/ 151 h 197"/>
              <a:gd name="T8" fmla="*/ 34 w 371"/>
              <a:gd name="T9" fmla="*/ 47 h 197"/>
              <a:gd name="T10" fmla="*/ 92 w 371"/>
              <a:gd name="T11" fmla="*/ 0 h 197"/>
              <a:gd name="T12" fmla="*/ 331 w 371"/>
              <a:gd name="T13" fmla="*/ 0 h 197"/>
              <a:gd name="T14" fmla="*/ 364 w 371"/>
              <a:gd name="T15" fmla="*/ 47 h 197"/>
              <a:gd name="T16" fmla="*/ 337 w 371"/>
              <a:gd name="T17" fmla="*/ 15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197">
                <a:moveTo>
                  <a:pt x="337" y="151"/>
                </a:moveTo>
                <a:cubicBezTo>
                  <a:pt x="330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1"/>
                </a:cubicBezTo>
                <a:cubicBezTo>
                  <a:pt x="34" y="47"/>
                  <a:pt x="34" y="47"/>
                  <a:pt x="34" y="47"/>
                </a:cubicBezTo>
                <a:cubicBezTo>
                  <a:pt x="41" y="21"/>
                  <a:pt x="67" y="0"/>
                  <a:pt x="92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56" y="0"/>
                  <a:pt x="371" y="21"/>
                  <a:pt x="364" y="47"/>
                </a:cubicBezTo>
                <a:lnTo>
                  <a:pt x="337" y="15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8">
            <a:extLst>
              <a:ext uri="{FF2B5EF4-FFF2-40B4-BE49-F238E27FC236}">
                <a16:creationId xmlns:a16="http://schemas.microsoft.com/office/drawing/2014/main" id="{D038748F-032D-4E7E-9C9B-3186B27F223B}"/>
              </a:ext>
            </a:extLst>
          </p:cNvPr>
          <p:cNvSpPr>
            <a:spLocks/>
          </p:cNvSpPr>
          <p:nvPr/>
        </p:nvSpPr>
        <p:spPr bwMode="auto">
          <a:xfrm>
            <a:off x="4578350" y="4172442"/>
            <a:ext cx="711200" cy="382588"/>
          </a:xfrm>
          <a:custGeom>
            <a:avLst/>
            <a:gdLst>
              <a:gd name="T0" fmla="*/ 336 w 370"/>
              <a:gd name="T1" fmla="*/ 151 h 197"/>
              <a:gd name="T2" fmla="*/ 279 w 370"/>
              <a:gd name="T3" fmla="*/ 197 h 197"/>
              <a:gd name="T4" fmla="*/ 40 w 370"/>
              <a:gd name="T5" fmla="*/ 197 h 197"/>
              <a:gd name="T6" fmla="*/ 7 w 370"/>
              <a:gd name="T7" fmla="*/ 151 h 197"/>
              <a:gd name="T8" fmla="*/ 34 w 370"/>
              <a:gd name="T9" fmla="*/ 46 h 197"/>
              <a:gd name="T10" fmla="*/ 92 w 370"/>
              <a:gd name="T11" fmla="*/ 0 h 197"/>
              <a:gd name="T12" fmla="*/ 330 w 370"/>
              <a:gd name="T13" fmla="*/ 0 h 197"/>
              <a:gd name="T14" fmla="*/ 364 w 370"/>
              <a:gd name="T15" fmla="*/ 46 h 197"/>
              <a:gd name="T16" fmla="*/ 336 w 370"/>
              <a:gd name="T17" fmla="*/ 151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197">
                <a:moveTo>
                  <a:pt x="336" y="151"/>
                </a:moveTo>
                <a:cubicBezTo>
                  <a:pt x="329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1"/>
                </a:cubicBezTo>
                <a:cubicBezTo>
                  <a:pt x="34" y="46"/>
                  <a:pt x="34" y="46"/>
                  <a:pt x="34" y="46"/>
                </a:cubicBezTo>
                <a:cubicBezTo>
                  <a:pt x="41" y="21"/>
                  <a:pt x="66" y="0"/>
                  <a:pt x="92" y="0"/>
                </a:cubicBezTo>
                <a:cubicBezTo>
                  <a:pt x="330" y="0"/>
                  <a:pt x="330" y="0"/>
                  <a:pt x="330" y="0"/>
                </a:cubicBezTo>
                <a:cubicBezTo>
                  <a:pt x="355" y="0"/>
                  <a:pt x="370" y="21"/>
                  <a:pt x="364" y="46"/>
                </a:cubicBezTo>
                <a:lnTo>
                  <a:pt x="336" y="15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46F7C524-16C3-42BE-AD2F-4D57C00D33B6}"/>
              </a:ext>
            </a:extLst>
          </p:cNvPr>
          <p:cNvSpPr>
            <a:spLocks/>
          </p:cNvSpPr>
          <p:nvPr/>
        </p:nvSpPr>
        <p:spPr bwMode="auto">
          <a:xfrm>
            <a:off x="5421313" y="3343767"/>
            <a:ext cx="712788" cy="381000"/>
          </a:xfrm>
          <a:custGeom>
            <a:avLst/>
            <a:gdLst>
              <a:gd name="T0" fmla="*/ 337 w 371"/>
              <a:gd name="T1" fmla="*/ 150 h 197"/>
              <a:gd name="T2" fmla="*/ 279 w 371"/>
              <a:gd name="T3" fmla="*/ 197 h 197"/>
              <a:gd name="T4" fmla="*/ 40 w 371"/>
              <a:gd name="T5" fmla="*/ 197 h 197"/>
              <a:gd name="T6" fmla="*/ 7 w 371"/>
              <a:gd name="T7" fmla="*/ 150 h 197"/>
              <a:gd name="T8" fmla="*/ 35 w 371"/>
              <a:gd name="T9" fmla="*/ 46 h 197"/>
              <a:gd name="T10" fmla="*/ 92 w 371"/>
              <a:gd name="T11" fmla="*/ 0 h 197"/>
              <a:gd name="T12" fmla="*/ 331 w 371"/>
              <a:gd name="T13" fmla="*/ 0 h 197"/>
              <a:gd name="T14" fmla="*/ 364 w 371"/>
              <a:gd name="T15" fmla="*/ 46 h 197"/>
              <a:gd name="T16" fmla="*/ 337 w 371"/>
              <a:gd name="T17" fmla="*/ 150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197">
                <a:moveTo>
                  <a:pt x="337" y="150"/>
                </a:moveTo>
                <a:cubicBezTo>
                  <a:pt x="330" y="176"/>
                  <a:pt x="304" y="197"/>
                  <a:pt x="279" y="197"/>
                </a:cubicBezTo>
                <a:cubicBezTo>
                  <a:pt x="40" y="197"/>
                  <a:pt x="40" y="197"/>
                  <a:pt x="40" y="197"/>
                </a:cubicBezTo>
                <a:cubicBezTo>
                  <a:pt x="15" y="197"/>
                  <a:pt x="0" y="176"/>
                  <a:pt x="7" y="150"/>
                </a:cubicBezTo>
                <a:cubicBezTo>
                  <a:pt x="35" y="46"/>
                  <a:pt x="35" y="46"/>
                  <a:pt x="35" y="46"/>
                </a:cubicBezTo>
                <a:cubicBezTo>
                  <a:pt x="41" y="21"/>
                  <a:pt x="67" y="0"/>
                  <a:pt x="92" y="0"/>
                </a:cubicBezTo>
                <a:cubicBezTo>
                  <a:pt x="331" y="0"/>
                  <a:pt x="331" y="0"/>
                  <a:pt x="331" y="0"/>
                </a:cubicBezTo>
                <a:cubicBezTo>
                  <a:pt x="356" y="0"/>
                  <a:pt x="371" y="21"/>
                  <a:pt x="364" y="46"/>
                </a:cubicBezTo>
                <a:lnTo>
                  <a:pt x="337" y="150"/>
                </a:lnTo>
                <a:close/>
              </a:path>
            </a:pathLst>
          </a:custGeom>
          <a:solidFill>
            <a:srgbClr val="DCDD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B3003839-5512-42DE-B96D-0F501E7F7711}"/>
              </a:ext>
            </a:extLst>
          </p:cNvPr>
          <p:cNvSpPr>
            <a:spLocks/>
          </p:cNvSpPr>
          <p:nvPr/>
        </p:nvSpPr>
        <p:spPr bwMode="auto">
          <a:xfrm>
            <a:off x="7010400" y="4154979"/>
            <a:ext cx="712788" cy="396875"/>
          </a:xfrm>
          <a:custGeom>
            <a:avLst/>
            <a:gdLst>
              <a:gd name="T0" fmla="*/ 331 w 371"/>
              <a:gd name="T1" fmla="*/ 0 h 205"/>
              <a:gd name="T2" fmla="*/ 92 w 371"/>
              <a:gd name="T3" fmla="*/ 0 h 205"/>
              <a:gd name="T4" fmla="*/ 34 w 371"/>
              <a:gd name="T5" fmla="*/ 48 h 205"/>
              <a:gd name="T6" fmla="*/ 7 w 371"/>
              <a:gd name="T7" fmla="*/ 157 h 205"/>
              <a:gd name="T8" fmla="*/ 40 w 371"/>
              <a:gd name="T9" fmla="*/ 205 h 205"/>
              <a:gd name="T10" fmla="*/ 279 w 371"/>
              <a:gd name="T11" fmla="*/ 205 h 205"/>
              <a:gd name="T12" fmla="*/ 337 w 371"/>
              <a:gd name="T13" fmla="*/ 157 h 205"/>
              <a:gd name="T14" fmla="*/ 364 w 371"/>
              <a:gd name="T15" fmla="*/ 48 h 205"/>
              <a:gd name="T16" fmla="*/ 331 w 371"/>
              <a:gd name="T1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1" h="205">
                <a:moveTo>
                  <a:pt x="331" y="0"/>
                </a:moveTo>
                <a:cubicBezTo>
                  <a:pt x="92" y="0"/>
                  <a:pt x="92" y="0"/>
                  <a:pt x="92" y="0"/>
                </a:cubicBezTo>
                <a:cubicBezTo>
                  <a:pt x="67" y="0"/>
                  <a:pt x="41" y="21"/>
                  <a:pt x="34" y="48"/>
                </a:cubicBezTo>
                <a:cubicBezTo>
                  <a:pt x="7" y="157"/>
                  <a:pt x="7" y="157"/>
                  <a:pt x="7" y="157"/>
                </a:cubicBezTo>
                <a:cubicBezTo>
                  <a:pt x="0" y="184"/>
                  <a:pt x="15" y="205"/>
                  <a:pt x="40" y="205"/>
                </a:cubicBezTo>
                <a:cubicBezTo>
                  <a:pt x="279" y="205"/>
                  <a:pt x="279" y="205"/>
                  <a:pt x="279" y="205"/>
                </a:cubicBezTo>
                <a:cubicBezTo>
                  <a:pt x="304" y="205"/>
                  <a:pt x="330" y="184"/>
                  <a:pt x="337" y="157"/>
                </a:cubicBezTo>
                <a:cubicBezTo>
                  <a:pt x="364" y="48"/>
                  <a:pt x="364" y="48"/>
                  <a:pt x="364" y="48"/>
                </a:cubicBezTo>
                <a:cubicBezTo>
                  <a:pt x="371" y="21"/>
                  <a:pt x="356" y="0"/>
                  <a:pt x="331" y="0"/>
                </a:cubicBezTo>
              </a:path>
            </a:pathLst>
          </a:custGeom>
          <a:solidFill>
            <a:srgbClr val="D58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879E2D18-E0D3-44F5-864A-00272FFEBCC3}"/>
              </a:ext>
            </a:extLst>
          </p:cNvPr>
          <p:cNvSpPr>
            <a:spLocks/>
          </p:cNvSpPr>
          <p:nvPr/>
        </p:nvSpPr>
        <p:spPr bwMode="auto">
          <a:xfrm>
            <a:off x="7678738" y="3753342"/>
            <a:ext cx="711200" cy="398463"/>
          </a:xfrm>
          <a:custGeom>
            <a:avLst/>
            <a:gdLst>
              <a:gd name="T0" fmla="*/ 330 w 370"/>
              <a:gd name="T1" fmla="*/ 0 h 205"/>
              <a:gd name="T2" fmla="*/ 92 w 370"/>
              <a:gd name="T3" fmla="*/ 0 h 205"/>
              <a:gd name="T4" fmla="*/ 34 w 370"/>
              <a:gd name="T5" fmla="*/ 48 h 205"/>
              <a:gd name="T6" fmla="*/ 6 w 370"/>
              <a:gd name="T7" fmla="*/ 157 h 205"/>
              <a:gd name="T8" fmla="*/ 40 w 370"/>
              <a:gd name="T9" fmla="*/ 205 h 205"/>
              <a:gd name="T10" fmla="*/ 279 w 370"/>
              <a:gd name="T11" fmla="*/ 205 h 205"/>
              <a:gd name="T12" fmla="*/ 336 w 370"/>
              <a:gd name="T13" fmla="*/ 157 h 205"/>
              <a:gd name="T14" fmla="*/ 364 w 370"/>
              <a:gd name="T15" fmla="*/ 48 h 205"/>
              <a:gd name="T16" fmla="*/ 330 w 370"/>
              <a:gd name="T17" fmla="*/ 0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0" h="205">
                <a:moveTo>
                  <a:pt x="330" y="0"/>
                </a:move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41" y="21"/>
                  <a:pt x="34" y="48"/>
                </a:cubicBezTo>
                <a:cubicBezTo>
                  <a:pt x="6" y="157"/>
                  <a:pt x="6" y="157"/>
                  <a:pt x="6" y="157"/>
                </a:cubicBezTo>
                <a:cubicBezTo>
                  <a:pt x="0" y="184"/>
                  <a:pt x="15" y="205"/>
                  <a:pt x="40" y="205"/>
                </a:cubicBezTo>
                <a:cubicBezTo>
                  <a:pt x="279" y="205"/>
                  <a:pt x="279" y="205"/>
                  <a:pt x="279" y="205"/>
                </a:cubicBezTo>
                <a:cubicBezTo>
                  <a:pt x="304" y="205"/>
                  <a:pt x="329" y="184"/>
                  <a:pt x="336" y="157"/>
                </a:cubicBezTo>
                <a:cubicBezTo>
                  <a:pt x="364" y="48"/>
                  <a:pt x="364" y="48"/>
                  <a:pt x="364" y="48"/>
                </a:cubicBezTo>
                <a:cubicBezTo>
                  <a:pt x="370" y="21"/>
                  <a:pt x="355" y="0"/>
                  <a:pt x="330" y="0"/>
                </a:cubicBezTo>
              </a:path>
            </a:pathLst>
          </a:custGeom>
          <a:solidFill>
            <a:srgbClr val="D581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Freeform 12">
            <a:extLst>
              <a:ext uri="{FF2B5EF4-FFF2-40B4-BE49-F238E27FC236}">
                <a16:creationId xmlns:a16="http://schemas.microsoft.com/office/drawing/2014/main" id="{AB1F46F9-4516-4706-95C0-CC2B8876C87F}"/>
              </a:ext>
            </a:extLst>
          </p:cNvPr>
          <p:cNvSpPr>
            <a:spLocks/>
          </p:cNvSpPr>
          <p:nvPr/>
        </p:nvSpPr>
        <p:spPr bwMode="auto">
          <a:xfrm>
            <a:off x="-1588" y="3343767"/>
            <a:ext cx="4754563" cy="1211263"/>
          </a:xfrm>
          <a:custGeom>
            <a:avLst/>
            <a:gdLst>
              <a:gd name="T0" fmla="*/ 2434 w 2476"/>
              <a:gd name="T1" fmla="*/ 0 h 625"/>
              <a:gd name="T2" fmla="*/ 0 w 2476"/>
              <a:gd name="T3" fmla="*/ 0 h 625"/>
              <a:gd name="T4" fmla="*/ 0 w 2476"/>
              <a:gd name="T5" fmla="*/ 625 h 625"/>
              <a:gd name="T6" fmla="*/ 2316 w 2476"/>
              <a:gd name="T7" fmla="*/ 625 h 625"/>
              <a:gd name="T8" fmla="*/ 2357 w 2476"/>
              <a:gd name="T9" fmla="*/ 579 h 625"/>
              <a:gd name="T10" fmla="*/ 2476 w 2476"/>
              <a:gd name="T11" fmla="*/ 46 h 625"/>
              <a:gd name="T12" fmla="*/ 2434 w 2476"/>
              <a:gd name="T13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476" h="625">
                <a:moveTo>
                  <a:pt x="2434" y="0"/>
                </a:moveTo>
                <a:cubicBezTo>
                  <a:pt x="0" y="0"/>
                  <a:pt x="0" y="0"/>
                  <a:pt x="0" y="0"/>
                </a:cubicBezTo>
                <a:cubicBezTo>
                  <a:pt x="0" y="625"/>
                  <a:pt x="0" y="625"/>
                  <a:pt x="0" y="625"/>
                </a:cubicBezTo>
                <a:cubicBezTo>
                  <a:pt x="2316" y="625"/>
                  <a:pt x="2316" y="625"/>
                  <a:pt x="2316" y="625"/>
                </a:cubicBezTo>
                <a:cubicBezTo>
                  <a:pt x="2339" y="625"/>
                  <a:pt x="2357" y="604"/>
                  <a:pt x="2357" y="579"/>
                </a:cubicBezTo>
                <a:cubicBezTo>
                  <a:pt x="2476" y="46"/>
                  <a:pt x="2476" y="46"/>
                  <a:pt x="2476" y="46"/>
                </a:cubicBezTo>
                <a:cubicBezTo>
                  <a:pt x="2476" y="21"/>
                  <a:pt x="2457" y="0"/>
                  <a:pt x="2434" y="0"/>
                </a:cubicBezTo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6DB0551A-4A02-4A8F-A189-D30566EC9824}"/>
              </a:ext>
            </a:extLst>
          </p:cNvPr>
          <p:cNvSpPr>
            <a:spLocks/>
          </p:cNvSpPr>
          <p:nvPr/>
        </p:nvSpPr>
        <p:spPr bwMode="auto">
          <a:xfrm>
            <a:off x="5481638" y="2984992"/>
            <a:ext cx="1246188" cy="827088"/>
          </a:xfrm>
          <a:custGeom>
            <a:avLst/>
            <a:gdLst>
              <a:gd name="T0" fmla="*/ 609 w 649"/>
              <a:gd name="T1" fmla="*/ 214 h 427"/>
              <a:gd name="T2" fmla="*/ 385 w 649"/>
              <a:gd name="T3" fmla="*/ 214 h 427"/>
              <a:gd name="T4" fmla="*/ 345 w 649"/>
              <a:gd name="T5" fmla="*/ 129 h 427"/>
              <a:gd name="T6" fmla="*/ 364 w 649"/>
              <a:gd name="T7" fmla="*/ 51 h 427"/>
              <a:gd name="T8" fmla="*/ 330 w 649"/>
              <a:gd name="T9" fmla="*/ 0 h 427"/>
              <a:gd name="T10" fmla="*/ 92 w 649"/>
              <a:gd name="T11" fmla="*/ 0 h 427"/>
              <a:gd name="T12" fmla="*/ 34 w 649"/>
              <a:gd name="T13" fmla="*/ 51 h 427"/>
              <a:gd name="T14" fmla="*/ 6 w 649"/>
              <a:gd name="T15" fmla="*/ 164 h 427"/>
              <a:gd name="T16" fmla="*/ 40 w 649"/>
              <a:gd name="T17" fmla="*/ 214 h 427"/>
              <a:gd name="T18" fmla="*/ 257 w 649"/>
              <a:gd name="T19" fmla="*/ 214 h 427"/>
              <a:gd name="T20" fmla="*/ 312 w 649"/>
              <a:gd name="T21" fmla="*/ 267 h 427"/>
              <a:gd name="T22" fmla="*/ 308 w 649"/>
              <a:gd name="T23" fmla="*/ 283 h 427"/>
              <a:gd name="T24" fmla="*/ 308 w 649"/>
              <a:gd name="T25" fmla="*/ 283 h 427"/>
              <a:gd name="T26" fmla="*/ 285 w 649"/>
              <a:gd name="T27" fmla="*/ 377 h 427"/>
              <a:gd name="T28" fmla="*/ 318 w 649"/>
              <a:gd name="T29" fmla="*/ 427 h 427"/>
              <a:gd name="T30" fmla="*/ 557 w 649"/>
              <a:gd name="T31" fmla="*/ 427 h 427"/>
              <a:gd name="T32" fmla="*/ 615 w 649"/>
              <a:gd name="T33" fmla="*/ 377 h 427"/>
              <a:gd name="T34" fmla="*/ 642 w 649"/>
              <a:gd name="T35" fmla="*/ 264 h 427"/>
              <a:gd name="T36" fmla="*/ 609 w 649"/>
              <a:gd name="T37" fmla="*/ 214 h 4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649" h="427">
                <a:moveTo>
                  <a:pt x="609" y="214"/>
                </a:moveTo>
                <a:cubicBezTo>
                  <a:pt x="385" y="214"/>
                  <a:pt x="385" y="214"/>
                  <a:pt x="385" y="214"/>
                </a:cubicBezTo>
                <a:cubicBezTo>
                  <a:pt x="327" y="214"/>
                  <a:pt x="342" y="140"/>
                  <a:pt x="345" y="129"/>
                </a:cubicBezTo>
                <a:cubicBezTo>
                  <a:pt x="364" y="51"/>
                  <a:pt x="364" y="51"/>
                  <a:pt x="364" y="51"/>
                </a:cubicBezTo>
                <a:cubicBezTo>
                  <a:pt x="370" y="23"/>
                  <a:pt x="355" y="0"/>
                  <a:pt x="330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6" y="0"/>
                  <a:pt x="41" y="23"/>
                  <a:pt x="34" y="51"/>
                </a:cubicBezTo>
                <a:cubicBezTo>
                  <a:pt x="6" y="164"/>
                  <a:pt x="6" y="164"/>
                  <a:pt x="6" y="164"/>
                </a:cubicBezTo>
                <a:cubicBezTo>
                  <a:pt x="0" y="191"/>
                  <a:pt x="15" y="214"/>
                  <a:pt x="40" y="214"/>
                </a:cubicBezTo>
                <a:cubicBezTo>
                  <a:pt x="257" y="214"/>
                  <a:pt x="257" y="214"/>
                  <a:pt x="257" y="214"/>
                </a:cubicBezTo>
                <a:cubicBezTo>
                  <a:pt x="310" y="214"/>
                  <a:pt x="315" y="246"/>
                  <a:pt x="312" y="267"/>
                </a:cubicBezTo>
                <a:cubicBezTo>
                  <a:pt x="308" y="283"/>
                  <a:pt x="308" y="283"/>
                  <a:pt x="308" y="283"/>
                </a:cubicBezTo>
                <a:cubicBezTo>
                  <a:pt x="308" y="283"/>
                  <a:pt x="308" y="283"/>
                  <a:pt x="308" y="283"/>
                </a:cubicBezTo>
                <a:cubicBezTo>
                  <a:pt x="285" y="377"/>
                  <a:pt x="285" y="377"/>
                  <a:pt x="285" y="377"/>
                </a:cubicBezTo>
                <a:cubicBezTo>
                  <a:pt x="278" y="405"/>
                  <a:pt x="293" y="427"/>
                  <a:pt x="318" y="427"/>
                </a:cubicBezTo>
                <a:cubicBezTo>
                  <a:pt x="557" y="427"/>
                  <a:pt x="557" y="427"/>
                  <a:pt x="557" y="427"/>
                </a:cubicBezTo>
                <a:cubicBezTo>
                  <a:pt x="582" y="427"/>
                  <a:pt x="608" y="405"/>
                  <a:pt x="615" y="377"/>
                </a:cubicBezTo>
                <a:cubicBezTo>
                  <a:pt x="642" y="264"/>
                  <a:pt x="642" y="264"/>
                  <a:pt x="642" y="264"/>
                </a:cubicBezTo>
                <a:cubicBezTo>
                  <a:pt x="649" y="236"/>
                  <a:pt x="634" y="214"/>
                  <a:pt x="609" y="214"/>
                </a:cubicBezTo>
                <a:close/>
              </a:path>
            </a:pathLst>
          </a:custGeom>
          <a:solidFill>
            <a:srgbClr val="8B8A8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EB36B438-92A8-4525-8344-51B01912C2EB}"/>
              </a:ext>
            </a:extLst>
          </p:cNvPr>
          <p:cNvSpPr>
            <a:spLocks/>
          </p:cNvSpPr>
          <p:nvPr/>
        </p:nvSpPr>
        <p:spPr bwMode="auto">
          <a:xfrm>
            <a:off x="5300663" y="3761279"/>
            <a:ext cx="1265238" cy="793750"/>
          </a:xfrm>
          <a:custGeom>
            <a:avLst/>
            <a:gdLst>
              <a:gd name="T0" fmla="*/ 619 w 659"/>
              <a:gd name="T1" fmla="*/ 212 h 409"/>
              <a:gd name="T2" fmla="*/ 380 w 659"/>
              <a:gd name="T3" fmla="*/ 212 h 409"/>
              <a:gd name="T4" fmla="*/ 376 w 659"/>
              <a:gd name="T5" fmla="*/ 212 h 409"/>
              <a:gd name="T6" fmla="*/ 340 w 659"/>
              <a:gd name="T7" fmla="*/ 137 h 409"/>
              <a:gd name="T8" fmla="*/ 364 w 659"/>
              <a:gd name="T9" fmla="*/ 46 h 409"/>
              <a:gd name="T10" fmla="*/ 331 w 659"/>
              <a:gd name="T11" fmla="*/ 0 h 409"/>
              <a:gd name="T12" fmla="*/ 92 w 659"/>
              <a:gd name="T13" fmla="*/ 0 h 409"/>
              <a:gd name="T14" fmla="*/ 34 w 659"/>
              <a:gd name="T15" fmla="*/ 46 h 409"/>
              <a:gd name="T16" fmla="*/ 7 w 659"/>
              <a:gd name="T17" fmla="*/ 150 h 409"/>
              <a:gd name="T18" fmla="*/ 40 w 659"/>
              <a:gd name="T19" fmla="*/ 197 h 409"/>
              <a:gd name="T20" fmla="*/ 248 w 659"/>
              <a:gd name="T21" fmla="*/ 197 h 409"/>
              <a:gd name="T22" fmla="*/ 318 w 659"/>
              <a:gd name="T23" fmla="*/ 275 h 409"/>
              <a:gd name="T24" fmla="*/ 295 w 659"/>
              <a:gd name="T25" fmla="*/ 363 h 409"/>
              <a:gd name="T26" fmla="*/ 329 w 659"/>
              <a:gd name="T27" fmla="*/ 409 h 409"/>
              <a:gd name="T28" fmla="*/ 567 w 659"/>
              <a:gd name="T29" fmla="*/ 409 h 409"/>
              <a:gd name="T30" fmla="*/ 625 w 659"/>
              <a:gd name="T31" fmla="*/ 363 h 409"/>
              <a:gd name="T32" fmla="*/ 652 w 659"/>
              <a:gd name="T33" fmla="*/ 258 h 409"/>
              <a:gd name="T34" fmla="*/ 619 w 659"/>
              <a:gd name="T35" fmla="*/ 212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659" h="409">
                <a:moveTo>
                  <a:pt x="619" y="212"/>
                </a:moveTo>
                <a:cubicBezTo>
                  <a:pt x="380" y="212"/>
                  <a:pt x="380" y="212"/>
                  <a:pt x="380" y="212"/>
                </a:cubicBezTo>
                <a:cubicBezTo>
                  <a:pt x="379" y="212"/>
                  <a:pt x="377" y="212"/>
                  <a:pt x="376" y="212"/>
                </a:cubicBezTo>
                <a:cubicBezTo>
                  <a:pt x="353" y="209"/>
                  <a:pt x="325" y="194"/>
                  <a:pt x="340" y="137"/>
                </a:cubicBezTo>
                <a:cubicBezTo>
                  <a:pt x="364" y="46"/>
                  <a:pt x="364" y="46"/>
                  <a:pt x="364" y="46"/>
                </a:cubicBezTo>
                <a:cubicBezTo>
                  <a:pt x="371" y="21"/>
                  <a:pt x="356" y="0"/>
                  <a:pt x="331" y="0"/>
                </a:cubicBezTo>
                <a:cubicBezTo>
                  <a:pt x="92" y="0"/>
                  <a:pt x="92" y="0"/>
                  <a:pt x="92" y="0"/>
                </a:cubicBezTo>
                <a:cubicBezTo>
                  <a:pt x="67" y="0"/>
                  <a:pt x="41" y="21"/>
                  <a:pt x="34" y="46"/>
                </a:cubicBezTo>
                <a:cubicBezTo>
                  <a:pt x="7" y="150"/>
                  <a:pt x="7" y="150"/>
                  <a:pt x="7" y="150"/>
                </a:cubicBezTo>
                <a:cubicBezTo>
                  <a:pt x="0" y="176"/>
                  <a:pt x="15" y="197"/>
                  <a:pt x="40" y="197"/>
                </a:cubicBezTo>
                <a:cubicBezTo>
                  <a:pt x="248" y="197"/>
                  <a:pt x="248" y="197"/>
                  <a:pt x="248" y="197"/>
                </a:cubicBezTo>
                <a:cubicBezTo>
                  <a:pt x="248" y="197"/>
                  <a:pt x="336" y="207"/>
                  <a:pt x="318" y="275"/>
                </a:cubicBezTo>
                <a:cubicBezTo>
                  <a:pt x="295" y="363"/>
                  <a:pt x="295" y="363"/>
                  <a:pt x="295" y="363"/>
                </a:cubicBezTo>
                <a:cubicBezTo>
                  <a:pt x="289" y="388"/>
                  <a:pt x="304" y="409"/>
                  <a:pt x="329" y="409"/>
                </a:cubicBezTo>
                <a:cubicBezTo>
                  <a:pt x="567" y="409"/>
                  <a:pt x="567" y="409"/>
                  <a:pt x="567" y="409"/>
                </a:cubicBezTo>
                <a:cubicBezTo>
                  <a:pt x="593" y="409"/>
                  <a:pt x="618" y="388"/>
                  <a:pt x="625" y="363"/>
                </a:cubicBezTo>
                <a:cubicBezTo>
                  <a:pt x="652" y="258"/>
                  <a:pt x="652" y="258"/>
                  <a:pt x="652" y="258"/>
                </a:cubicBezTo>
                <a:cubicBezTo>
                  <a:pt x="659" y="233"/>
                  <a:pt x="644" y="212"/>
                  <a:pt x="619" y="212"/>
                </a:cubicBez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15">
            <a:extLst>
              <a:ext uri="{FF2B5EF4-FFF2-40B4-BE49-F238E27FC236}">
                <a16:creationId xmlns:a16="http://schemas.microsoft.com/office/drawing/2014/main" id="{2AFE3667-1EB8-4E3F-ADF0-17CBBF004CC1}"/>
              </a:ext>
            </a:extLst>
          </p:cNvPr>
          <p:cNvSpPr>
            <a:spLocks/>
          </p:cNvSpPr>
          <p:nvPr/>
        </p:nvSpPr>
        <p:spPr bwMode="auto">
          <a:xfrm>
            <a:off x="6508750" y="3408854"/>
            <a:ext cx="1400175" cy="771525"/>
          </a:xfrm>
          <a:custGeom>
            <a:avLst/>
            <a:gdLst>
              <a:gd name="T0" fmla="*/ 689 w 729"/>
              <a:gd name="T1" fmla="*/ 0 h 398"/>
              <a:gd name="T2" fmla="*/ 450 w 729"/>
              <a:gd name="T3" fmla="*/ 0 h 398"/>
              <a:gd name="T4" fmla="*/ 392 w 729"/>
              <a:gd name="T5" fmla="*/ 45 h 398"/>
              <a:gd name="T6" fmla="*/ 365 w 729"/>
              <a:gd name="T7" fmla="*/ 145 h 398"/>
              <a:gd name="T8" fmla="*/ 364 w 729"/>
              <a:gd name="T9" fmla="*/ 147 h 398"/>
              <a:gd name="T10" fmla="*/ 293 w 729"/>
              <a:gd name="T11" fmla="*/ 208 h 398"/>
              <a:gd name="T12" fmla="*/ 92 w 729"/>
              <a:gd name="T13" fmla="*/ 208 h 398"/>
              <a:gd name="T14" fmla="*/ 34 w 729"/>
              <a:gd name="T15" fmla="*/ 253 h 398"/>
              <a:gd name="T16" fmla="*/ 7 w 729"/>
              <a:gd name="T17" fmla="*/ 354 h 398"/>
              <a:gd name="T18" fmla="*/ 40 w 729"/>
              <a:gd name="T19" fmla="*/ 398 h 398"/>
              <a:gd name="T20" fmla="*/ 279 w 729"/>
              <a:gd name="T21" fmla="*/ 398 h 398"/>
              <a:gd name="T22" fmla="*/ 336 w 729"/>
              <a:gd name="T23" fmla="*/ 354 h 398"/>
              <a:gd name="T24" fmla="*/ 359 w 729"/>
              <a:gd name="T25" fmla="*/ 272 h 398"/>
              <a:gd name="T26" fmla="*/ 449 w 729"/>
              <a:gd name="T27" fmla="*/ 190 h 398"/>
              <a:gd name="T28" fmla="*/ 637 w 729"/>
              <a:gd name="T29" fmla="*/ 190 h 398"/>
              <a:gd name="T30" fmla="*/ 694 w 729"/>
              <a:gd name="T31" fmla="*/ 145 h 398"/>
              <a:gd name="T32" fmla="*/ 722 w 729"/>
              <a:gd name="T33" fmla="*/ 45 h 398"/>
              <a:gd name="T34" fmla="*/ 689 w 729"/>
              <a:gd name="T35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29" h="398">
                <a:moveTo>
                  <a:pt x="689" y="0"/>
                </a:moveTo>
                <a:cubicBezTo>
                  <a:pt x="450" y="0"/>
                  <a:pt x="450" y="0"/>
                  <a:pt x="450" y="0"/>
                </a:cubicBezTo>
                <a:cubicBezTo>
                  <a:pt x="425" y="0"/>
                  <a:pt x="399" y="20"/>
                  <a:pt x="392" y="45"/>
                </a:cubicBezTo>
                <a:cubicBezTo>
                  <a:pt x="365" y="145"/>
                  <a:pt x="365" y="145"/>
                  <a:pt x="365" y="145"/>
                </a:cubicBezTo>
                <a:cubicBezTo>
                  <a:pt x="365" y="146"/>
                  <a:pt x="364" y="147"/>
                  <a:pt x="364" y="147"/>
                </a:cubicBezTo>
                <a:cubicBezTo>
                  <a:pt x="348" y="194"/>
                  <a:pt x="315" y="206"/>
                  <a:pt x="293" y="208"/>
                </a:cubicBezTo>
                <a:cubicBezTo>
                  <a:pt x="92" y="208"/>
                  <a:pt x="92" y="208"/>
                  <a:pt x="92" y="208"/>
                </a:cubicBezTo>
                <a:cubicBezTo>
                  <a:pt x="67" y="208"/>
                  <a:pt x="41" y="228"/>
                  <a:pt x="34" y="253"/>
                </a:cubicBezTo>
                <a:cubicBezTo>
                  <a:pt x="7" y="354"/>
                  <a:pt x="7" y="354"/>
                  <a:pt x="7" y="354"/>
                </a:cubicBezTo>
                <a:cubicBezTo>
                  <a:pt x="0" y="378"/>
                  <a:pt x="15" y="398"/>
                  <a:pt x="40" y="398"/>
                </a:cubicBezTo>
                <a:cubicBezTo>
                  <a:pt x="279" y="398"/>
                  <a:pt x="279" y="398"/>
                  <a:pt x="279" y="398"/>
                </a:cubicBezTo>
                <a:cubicBezTo>
                  <a:pt x="304" y="398"/>
                  <a:pt x="330" y="378"/>
                  <a:pt x="336" y="354"/>
                </a:cubicBezTo>
                <a:cubicBezTo>
                  <a:pt x="359" y="272"/>
                  <a:pt x="359" y="272"/>
                  <a:pt x="359" y="272"/>
                </a:cubicBezTo>
                <a:cubicBezTo>
                  <a:pt x="375" y="213"/>
                  <a:pt x="449" y="190"/>
                  <a:pt x="449" y="190"/>
                </a:cubicBezTo>
                <a:cubicBezTo>
                  <a:pt x="637" y="190"/>
                  <a:pt x="637" y="190"/>
                  <a:pt x="637" y="190"/>
                </a:cubicBezTo>
                <a:cubicBezTo>
                  <a:pt x="662" y="190"/>
                  <a:pt x="688" y="170"/>
                  <a:pt x="694" y="145"/>
                </a:cubicBezTo>
                <a:cubicBezTo>
                  <a:pt x="722" y="45"/>
                  <a:pt x="722" y="45"/>
                  <a:pt x="722" y="45"/>
                </a:cubicBezTo>
                <a:cubicBezTo>
                  <a:pt x="729" y="20"/>
                  <a:pt x="714" y="0"/>
                  <a:pt x="689" y="0"/>
                </a:cubicBezTo>
              </a:path>
            </a:pathLst>
          </a:custGeom>
          <a:solidFill>
            <a:srgbClr val="CD452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Freeform 16">
            <a:extLst>
              <a:ext uri="{FF2B5EF4-FFF2-40B4-BE49-F238E27FC236}">
                <a16:creationId xmlns:a16="http://schemas.microsoft.com/office/drawing/2014/main" id="{696294B0-5C2F-4CC5-8DBD-989CED6416FB}"/>
              </a:ext>
            </a:extLst>
          </p:cNvPr>
          <p:cNvSpPr>
            <a:spLocks noEditPoints="1"/>
          </p:cNvSpPr>
          <p:nvPr/>
        </p:nvSpPr>
        <p:spPr bwMode="auto">
          <a:xfrm>
            <a:off x="4335463" y="4467717"/>
            <a:ext cx="11113" cy="87313"/>
          </a:xfrm>
          <a:custGeom>
            <a:avLst/>
            <a:gdLst>
              <a:gd name="T0" fmla="*/ 6 w 6"/>
              <a:gd name="T1" fmla="*/ 2 h 45"/>
              <a:gd name="T2" fmla="*/ 6 w 6"/>
              <a:gd name="T3" fmla="*/ 2 h 45"/>
              <a:gd name="T4" fmla="*/ 3 w 6"/>
              <a:gd name="T5" fmla="*/ 27 h 45"/>
              <a:gd name="T6" fmla="*/ 0 w 6"/>
              <a:gd name="T7" fmla="*/ 45 h 45"/>
              <a:gd name="T8" fmla="*/ 1 w 6"/>
              <a:gd name="T9" fmla="*/ 45 h 45"/>
              <a:gd name="T10" fmla="*/ 3 w 6"/>
              <a:gd name="T11" fmla="*/ 27 h 45"/>
              <a:gd name="T12" fmla="*/ 6 w 6"/>
              <a:gd name="T13" fmla="*/ 2 h 45"/>
              <a:gd name="T14" fmla="*/ 6 w 6"/>
              <a:gd name="T15" fmla="*/ 0 h 45"/>
              <a:gd name="T16" fmla="*/ 6 w 6"/>
              <a:gd name="T17" fmla="*/ 2 h 45"/>
              <a:gd name="T18" fmla="*/ 6 w 6"/>
              <a:gd name="T19" fmla="*/ 1 h 45"/>
              <a:gd name="T20" fmla="*/ 6 w 6"/>
              <a:gd name="T21" fmla="*/ 0 h 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" h="45">
                <a:moveTo>
                  <a:pt x="6" y="2"/>
                </a:moveTo>
                <a:cubicBezTo>
                  <a:pt x="6" y="2"/>
                  <a:pt x="6" y="2"/>
                  <a:pt x="6" y="2"/>
                </a:cubicBezTo>
                <a:cubicBezTo>
                  <a:pt x="3" y="27"/>
                  <a:pt x="3" y="27"/>
                  <a:pt x="3" y="27"/>
                </a:cubicBezTo>
                <a:cubicBezTo>
                  <a:pt x="2" y="33"/>
                  <a:pt x="1" y="39"/>
                  <a:pt x="0" y="45"/>
                </a:cubicBezTo>
                <a:cubicBezTo>
                  <a:pt x="1" y="45"/>
                  <a:pt x="1" y="45"/>
                  <a:pt x="1" y="45"/>
                </a:cubicBezTo>
                <a:cubicBezTo>
                  <a:pt x="2" y="39"/>
                  <a:pt x="2" y="33"/>
                  <a:pt x="3" y="27"/>
                </a:cubicBezTo>
                <a:cubicBezTo>
                  <a:pt x="6" y="2"/>
                  <a:pt x="6" y="2"/>
                  <a:pt x="6" y="2"/>
                </a:cubicBezTo>
                <a:moveTo>
                  <a:pt x="6" y="0"/>
                </a:moveTo>
                <a:cubicBezTo>
                  <a:pt x="6" y="2"/>
                  <a:pt x="6" y="2"/>
                  <a:pt x="6" y="2"/>
                </a:cubicBezTo>
                <a:cubicBezTo>
                  <a:pt x="6" y="2"/>
                  <a:pt x="6" y="1"/>
                  <a:pt x="6" y="1"/>
                </a:cubicBezTo>
                <a:cubicBezTo>
                  <a:pt x="6" y="0"/>
                  <a:pt x="6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Freeform 17">
            <a:extLst>
              <a:ext uri="{FF2B5EF4-FFF2-40B4-BE49-F238E27FC236}">
                <a16:creationId xmlns:a16="http://schemas.microsoft.com/office/drawing/2014/main" id="{26F8B838-34DA-423B-87E5-F70F72D82D50}"/>
              </a:ext>
            </a:extLst>
          </p:cNvPr>
          <p:cNvSpPr>
            <a:spLocks noEditPoints="1"/>
          </p:cNvSpPr>
          <p:nvPr/>
        </p:nvSpPr>
        <p:spPr bwMode="auto">
          <a:xfrm>
            <a:off x="446088" y="3454892"/>
            <a:ext cx="58738" cy="231775"/>
          </a:xfrm>
          <a:custGeom>
            <a:avLst/>
            <a:gdLst>
              <a:gd name="T0" fmla="*/ 28 w 31"/>
              <a:gd name="T1" fmla="*/ 7 h 119"/>
              <a:gd name="T2" fmla="*/ 26 w 31"/>
              <a:gd name="T3" fmla="*/ 13 h 119"/>
              <a:gd name="T4" fmla="*/ 26 w 31"/>
              <a:gd name="T5" fmla="*/ 13 h 119"/>
              <a:gd name="T6" fmla="*/ 0 w 31"/>
              <a:gd name="T7" fmla="*/ 119 h 119"/>
              <a:gd name="T8" fmla="*/ 18 w 31"/>
              <a:gd name="T9" fmla="*/ 46 h 119"/>
              <a:gd name="T10" fmla="*/ 28 w 31"/>
              <a:gd name="T11" fmla="*/ 7 h 119"/>
              <a:gd name="T12" fmla="*/ 31 w 31"/>
              <a:gd name="T13" fmla="*/ 0 h 119"/>
              <a:gd name="T14" fmla="*/ 28 w 31"/>
              <a:gd name="T15" fmla="*/ 7 h 119"/>
              <a:gd name="T16" fmla="*/ 28 w 31"/>
              <a:gd name="T17" fmla="*/ 7 h 119"/>
              <a:gd name="T18" fmla="*/ 31 w 31"/>
              <a:gd name="T19" fmla="*/ 0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1" h="119">
                <a:moveTo>
                  <a:pt x="28" y="7"/>
                </a:moveTo>
                <a:cubicBezTo>
                  <a:pt x="28" y="9"/>
                  <a:pt x="27" y="11"/>
                  <a:pt x="26" y="13"/>
                </a:cubicBezTo>
                <a:cubicBezTo>
                  <a:pt x="26" y="13"/>
                  <a:pt x="26" y="13"/>
                  <a:pt x="26" y="13"/>
                </a:cubicBezTo>
                <a:cubicBezTo>
                  <a:pt x="9" y="73"/>
                  <a:pt x="0" y="119"/>
                  <a:pt x="0" y="119"/>
                </a:cubicBezTo>
                <a:cubicBezTo>
                  <a:pt x="8" y="84"/>
                  <a:pt x="14" y="62"/>
                  <a:pt x="18" y="46"/>
                </a:cubicBezTo>
                <a:cubicBezTo>
                  <a:pt x="20" y="37"/>
                  <a:pt x="23" y="25"/>
                  <a:pt x="28" y="7"/>
                </a:cubicBezTo>
                <a:moveTo>
                  <a:pt x="31" y="0"/>
                </a:moveTo>
                <a:cubicBezTo>
                  <a:pt x="30" y="2"/>
                  <a:pt x="29" y="4"/>
                  <a:pt x="28" y="7"/>
                </a:cubicBezTo>
                <a:cubicBezTo>
                  <a:pt x="28" y="7"/>
                  <a:pt x="28" y="7"/>
                  <a:pt x="28" y="7"/>
                </a:cubicBezTo>
                <a:cubicBezTo>
                  <a:pt x="29" y="4"/>
                  <a:pt x="30" y="2"/>
                  <a:pt x="3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8">
            <a:extLst>
              <a:ext uri="{FF2B5EF4-FFF2-40B4-BE49-F238E27FC236}">
                <a16:creationId xmlns:a16="http://schemas.microsoft.com/office/drawing/2014/main" id="{50309684-0A77-41A2-B5F2-F7EA3397D767}"/>
              </a:ext>
            </a:extLst>
          </p:cNvPr>
          <p:cNvSpPr>
            <a:spLocks noEditPoints="1"/>
          </p:cNvSpPr>
          <p:nvPr/>
        </p:nvSpPr>
        <p:spPr bwMode="auto">
          <a:xfrm>
            <a:off x="422275" y="3750167"/>
            <a:ext cx="22225" cy="77788"/>
          </a:xfrm>
          <a:custGeom>
            <a:avLst/>
            <a:gdLst>
              <a:gd name="T0" fmla="*/ 9 w 11"/>
              <a:gd name="T1" fmla="*/ 5 h 40"/>
              <a:gd name="T2" fmla="*/ 6 w 11"/>
              <a:gd name="T3" fmla="*/ 8 h 40"/>
              <a:gd name="T4" fmla="*/ 2 w 11"/>
              <a:gd name="T5" fmla="*/ 27 h 40"/>
              <a:gd name="T6" fmla="*/ 1 w 11"/>
              <a:gd name="T7" fmla="*/ 40 h 40"/>
              <a:gd name="T8" fmla="*/ 8 w 11"/>
              <a:gd name="T9" fmla="*/ 14 h 40"/>
              <a:gd name="T10" fmla="*/ 11 w 11"/>
              <a:gd name="T11" fmla="*/ 6 h 40"/>
              <a:gd name="T12" fmla="*/ 10 w 11"/>
              <a:gd name="T13" fmla="*/ 6 h 40"/>
              <a:gd name="T14" fmla="*/ 9 w 11"/>
              <a:gd name="T15" fmla="*/ 5 h 40"/>
              <a:gd name="T16" fmla="*/ 5 w 11"/>
              <a:gd name="T17" fmla="*/ 0 h 40"/>
              <a:gd name="T18" fmla="*/ 0 w 11"/>
              <a:gd name="T19" fmla="*/ 34 h 40"/>
              <a:gd name="T20" fmla="*/ 0 w 11"/>
              <a:gd name="T21" fmla="*/ 34 h 40"/>
              <a:gd name="T22" fmla="*/ 5 w 11"/>
              <a:gd name="T23" fmla="*/ 0 h 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1" h="40">
                <a:moveTo>
                  <a:pt x="9" y="5"/>
                </a:moveTo>
                <a:cubicBezTo>
                  <a:pt x="8" y="5"/>
                  <a:pt x="6" y="7"/>
                  <a:pt x="6" y="8"/>
                </a:cubicBezTo>
                <a:cubicBezTo>
                  <a:pt x="4" y="14"/>
                  <a:pt x="3" y="21"/>
                  <a:pt x="2" y="27"/>
                </a:cubicBezTo>
                <a:cubicBezTo>
                  <a:pt x="1" y="31"/>
                  <a:pt x="1" y="36"/>
                  <a:pt x="1" y="40"/>
                </a:cubicBezTo>
                <a:cubicBezTo>
                  <a:pt x="5" y="18"/>
                  <a:pt x="7" y="16"/>
                  <a:pt x="8" y="14"/>
                </a:cubicBezTo>
                <a:cubicBezTo>
                  <a:pt x="9" y="14"/>
                  <a:pt x="10" y="12"/>
                  <a:pt x="11" y="6"/>
                </a:cubicBezTo>
                <a:cubicBezTo>
                  <a:pt x="10" y="6"/>
                  <a:pt x="10" y="6"/>
                  <a:pt x="10" y="6"/>
                </a:cubicBezTo>
                <a:cubicBezTo>
                  <a:pt x="10" y="5"/>
                  <a:pt x="9" y="5"/>
                  <a:pt x="9" y="5"/>
                </a:cubicBezTo>
                <a:moveTo>
                  <a:pt x="5" y="0"/>
                </a:moveTo>
                <a:cubicBezTo>
                  <a:pt x="5" y="1"/>
                  <a:pt x="0" y="31"/>
                  <a:pt x="0" y="34"/>
                </a:cubicBezTo>
                <a:cubicBezTo>
                  <a:pt x="0" y="34"/>
                  <a:pt x="0" y="34"/>
                  <a:pt x="0" y="34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Freeform 19">
            <a:extLst>
              <a:ext uri="{FF2B5EF4-FFF2-40B4-BE49-F238E27FC236}">
                <a16:creationId xmlns:a16="http://schemas.microsoft.com/office/drawing/2014/main" id="{D6A72CE9-182A-40AC-9C3B-194FAF331EED}"/>
              </a:ext>
            </a:extLst>
          </p:cNvPr>
          <p:cNvSpPr>
            <a:spLocks/>
          </p:cNvSpPr>
          <p:nvPr/>
        </p:nvSpPr>
        <p:spPr bwMode="auto">
          <a:xfrm>
            <a:off x="412750" y="3924792"/>
            <a:ext cx="6350" cy="55563"/>
          </a:xfrm>
          <a:custGeom>
            <a:avLst/>
            <a:gdLst>
              <a:gd name="T0" fmla="*/ 3 w 3"/>
              <a:gd name="T1" fmla="*/ 0 h 29"/>
              <a:gd name="T2" fmla="*/ 0 w 3"/>
              <a:gd name="T3" fmla="*/ 12 h 29"/>
              <a:gd name="T4" fmla="*/ 0 w 3"/>
              <a:gd name="T5" fmla="*/ 29 h 29"/>
              <a:gd name="T6" fmla="*/ 1 w 3"/>
              <a:gd name="T7" fmla="*/ 24 h 29"/>
              <a:gd name="T8" fmla="*/ 2 w 3"/>
              <a:gd name="T9" fmla="*/ 5 h 29"/>
              <a:gd name="T10" fmla="*/ 3 w 3"/>
              <a:gd name="T11" fmla="*/ 0 h 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29">
                <a:moveTo>
                  <a:pt x="3" y="0"/>
                </a:moveTo>
                <a:cubicBezTo>
                  <a:pt x="2" y="4"/>
                  <a:pt x="1" y="8"/>
                  <a:pt x="0" y="12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28"/>
                  <a:pt x="0" y="28"/>
                  <a:pt x="1" y="24"/>
                </a:cubicBezTo>
                <a:cubicBezTo>
                  <a:pt x="1" y="22"/>
                  <a:pt x="2" y="7"/>
                  <a:pt x="2" y="5"/>
                </a:cubicBezTo>
                <a:cubicBezTo>
                  <a:pt x="2" y="3"/>
                  <a:pt x="3" y="1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Freeform 20">
            <a:extLst>
              <a:ext uri="{FF2B5EF4-FFF2-40B4-BE49-F238E27FC236}">
                <a16:creationId xmlns:a16="http://schemas.microsoft.com/office/drawing/2014/main" id="{F5376E87-92AA-46CE-8E3D-9D89C6D8478F}"/>
              </a:ext>
            </a:extLst>
          </p:cNvPr>
          <p:cNvSpPr>
            <a:spLocks/>
          </p:cNvSpPr>
          <p:nvPr/>
        </p:nvSpPr>
        <p:spPr bwMode="auto">
          <a:xfrm>
            <a:off x="404813" y="3977179"/>
            <a:ext cx="9525" cy="50800"/>
          </a:xfrm>
          <a:custGeom>
            <a:avLst/>
            <a:gdLst>
              <a:gd name="T0" fmla="*/ 5 w 5"/>
              <a:gd name="T1" fmla="*/ 0 h 26"/>
              <a:gd name="T2" fmla="*/ 5 w 5"/>
              <a:gd name="T3" fmla="*/ 0 h 26"/>
              <a:gd name="T4" fmla="*/ 5 w 5"/>
              <a:gd name="T5" fmla="*/ 1 h 26"/>
              <a:gd name="T6" fmla="*/ 3 w 5"/>
              <a:gd name="T7" fmla="*/ 13 h 26"/>
              <a:gd name="T8" fmla="*/ 0 w 5"/>
              <a:gd name="T9" fmla="*/ 19 h 26"/>
              <a:gd name="T10" fmla="*/ 0 w 5"/>
              <a:gd name="T11" fmla="*/ 26 h 26"/>
              <a:gd name="T12" fmla="*/ 0 w 5"/>
              <a:gd name="T13" fmla="*/ 26 h 26"/>
              <a:gd name="T14" fmla="*/ 5 w 5"/>
              <a:gd name="T15" fmla="*/ 5 h 26"/>
              <a:gd name="T16" fmla="*/ 5 w 5"/>
              <a:gd name="T17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" h="26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5" y="1"/>
                  <a:pt x="5" y="1"/>
                  <a:pt x="5" y="1"/>
                </a:cubicBezTo>
                <a:cubicBezTo>
                  <a:pt x="4" y="5"/>
                  <a:pt x="4" y="9"/>
                  <a:pt x="3" y="13"/>
                </a:cubicBezTo>
                <a:cubicBezTo>
                  <a:pt x="2" y="15"/>
                  <a:pt x="1" y="17"/>
                  <a:pt x="0" y="19"/>
                </a:cubicBezTo>
                <a:cubicBezTo>
                  <a:pt x="0" y="21"/>
                  <a:pt x="0" y="24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6"/>
                  <a:pt x="4" y="14"/>
                  <a:pt x="5" y="5"/>
                </a:cubicBezTo>
                <a:cubicBezTo>
                  <a:pt x="5" y="3"/>
                  <a:pt x="5" y="1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7C2E5642-788D-45E4-ABD8-877E0BD6E239}"/>
              </a:ext>
            </a:extLst>
          </p:cNvPr>
          <p:cNvSpPr>
            <a:spLocks/>
          </p:cNvSpPr>
          <p:nvPr/>
        </p:nvSpPr>
        <p:spPr bwMode="auto">
          <a:xfrm>
            <a:off x="420688" y="3937492"/>
            <a:ext cx="3175" cy="23813"/>
          </a:xfrm>
          <a:custGeom>
            <a:avLst/>
            <a:gdLst>
              <a:gd name="T0" fmla="*/ 2 w 2"/>
              <a:gd name="T1" fmla="*/ 0 h 12"/>
              <a:gd name="T2" fmla="*/ 0 w 2"/>
              <a:gd name="T3" fmla="*/ 8 h 12"/>
              <a:gd name="T4" fmla="*/ 0 w 2"/>
              <a:gd name="T5" fmla="*/ 8 h 12"/>
              <a:gd name="T6" fmla="*/ 0 w 2"/>
              <a:gd name="T7" fmla="*/ 9 h 12"/>
              <a:gd name="T8" fmla="*/ 0 w 2"/>
              <a:gd name="T9" fmla="*/ 12 h 12"/>
              <a:gd name="T10" fmla="*/ 1 w 2"/>
              <a:gd name="T11" fmla="*/ 12 h 12"/>
              <a:gd name="T12" fmla="*/ 2 w 2"/>
              <a:gd name="T13" fmla="*/ 4 h 12"/>
              <a:gd name="T14" fmla="*/ 2 w 2"/>
              <a:gd name="T1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" h="12">
                <a:moveTo>
                  <a:pt x="2" y="0"/>
                </a:moveTo>
                <a:cubicBezTo>
                  <a:pt x="1" y="4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cubicBezTo>
                  <a:pt x="0" y="9"/>
                  <a:pt x="0" y="9"/>
                  <a:pt x="0" y="9"/>
                </a:cubicBezTo>
                <a:cubicBezTo>
                  <a:pt x="0" y="10"/>
                  <a:pt x="0" y="12"/>
                  <a:pt x="0" y="12"/>
                </a:cubicBezTo>
                <a:cubicBezTo>
                  <a:pt x="0" y="12"/>
                  <a:pt x="0" y="12"/>
                  <a:pt x="1" y="12"/>
                </a:cubicBezTo>
                <a:cubicBezTo>
                  <a:pt x="1" y="9"/>
                  <a:pt x="2" y="6"/>
                  <a:pt x="2" y="4"/>
                </a:cubicBezTo>
                <a:cubicBezTo>
                  <a:pt x="2" y="3"/>
                  <a:pt x="2" y="2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904430F4-8BD6-4527-ACE8-EC77837F27AA}"/>
              </a:ext>
            </a:extLst>
          </p:cNvPr>
          <p:cNvSpPr>
            <a:spLocks/>
          </p:cNvSpPr>
          <p:nvPr/>
        </p:nvSpPr>
        <p:spPr bwMode="auto">
          <a:xfrm>
            <a:off x="431800" y="3908917"/>
            <a:ext cx="7938" cy="25400"/>
          </a:xfrm>
          <a:custGeom>
            <a:avLst/>
            <a:gdLst>
              <a:gd name="T0" fmla="*/ 3 w 4"/>
              <a:gd name="T1" fmla="*/ 0 h 13"/>
              <a:gd name="T2" fmla="*/ 3 w 4"/>
              <a:gd name="T3" fmla="*/ 0 h 13"/>
              <a:gd name="T4" fmla="*/ 3 w 4"/>
              <a:gd name="T5" fmla="*/ 0 h 13"/>
              <a:gd name="T6" fmla="*/ 2 w 4"/>
              <a:gd name="T7" fmla="*/ 3 h 13"/>
              <a:gd name="T8" fmla="*/ 0 w 4"/>
              <a:gd name="T9" fmla="*/ 12 h 13"/>
              <a:gd name="T10" fmla="*/ 0 w 4"/>
              <a:gd name="T11" fmla="*/ 13 h 13"/>
              <a:gd name="T12" fmla="*/ 0 w 4"/>
              <a:gd name="T13" fmla="*/ 13 h 13"/>
              <a:gd name="T14" fmla="*/ 1 w 4"/>
              <a:gd name="T15" fmla="*/ 13 h 13"/>
              <a:gd name="T16" fmla="*/ 2 w 4"/>
              <a:gd name="T17" fmla="*/ 7 h 13"/>
              <a:gd name="T18" fmla="*/ 3 w 4"/>
              <a:gd name="T19" fmla="*/ 6 h 13"/>
              <a:gd name="T20" fmla="*/ 3 w 4"/>
              <a:gd name="T21" fmla="*/ 5 h 13"/>
              <a:gd name="T22" fmla="*/ 4 w 4"/>
              <a:gd name="T23" fmla="*/ 4 h 13"/>
              <a:gd name="T24" fmla="*/ 3 w 4"/>
              <a:gd name="T2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4" h="13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2" y="2"/>
                  <a:pt x="2" y="3"/>
                </a:cubicBezTo>
                <a:cubicBezTo>
                  <a:pt x="1" y="6"/>
                  <a:pt x="0" y="9"/>
                  <a:pt x="0" y="12"/>
                </a:cubicBez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1" y="13"/>
                  <a:pt x="1" y="13"/>
                </a:cubicBezTo>
                <a:cubicBezTo>
                  <a:pt x="2" y="11"/>
                  <a:pt x="2" y="9"/>
                  <a:pt x="2" y="7"/>
                </a:cubicBezTo>
                <a:cubicBezTo>
                  <a:pt x="3" y="7"/>
                  <a:pt x="3" y="7"/>
                  <a:pt x="3" y="6"/>
                </a:cubicBezTo>
                <a:cubicBezTo>
                  <a:pt x="3" y="5"/>
                  <a:pt x="3" y="5"/>
                  <a:pt x="3" y="5"/>
                </a:cubicBezTo>
                <a:cubicBezTo>
                  <a:pt x="3" y="5"/>
                  <a:pt x="4" y="4"/>
                  <a:pt x="4" y="4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Freeform 23">
            <a:extLst>
              <a:ext uri="{FF2B5EF4-FFF2-40B4-BE49-F238E27FC236}">
                <a16:creationId xmlns:a16="http://schemas.microsoft.com/office/drawing/2014/main" id="{8ED392AB-EE41-49F6-A42E-109D37E404DA}"/>
              </a:ext>
            </a:extLst>
          </p:cNvPr>
          <p:cNvSpPr>
            <a:spLocks/>
          </p:cNvSpPr>
          <p:nvPr/>
        </p:nvSpPr>
        <p:spPr bwMode="auto">
          <a:xfrm>
            <a:off x="438150" y="3869229"/>
            <a:ext cx="9525" cy="23813"/>
          </a:xfrm>
          <a:custGeom>
            <a:avLst/>
            <a:gdLst>
              <a:gd name="T0" fmla="*/ 4 w 5"/>
              <a:gd name="T1" fmla="*/ 0 h 13"/>
              <a:gd name="T2" fmla="*/ 4 w 5"/>
              <a:gd name="T3" fmla="*/ 0 h 13"/>
              <a:gd name="T4" fmla="*/ 2 w 5"/>
              <a:gd name="T5" fmla="*/ 5 h 13"/>
              <a:gd name="T6" fmla="*/ 2 w 5"/>
              <a:gd name="T7" fmla="*/ 5 h 13"/>
              <a:gd name="T8" fmla="*/ 1 w 5"/>
              <a:gd name="T9" fmla="*/ 8 h 13"/>
              <a:gd name="T10" fmla="*/ 1 w 5"/>
              <a:gd name="T11" fmla="*/ 11 h 13"/>
              <a:gd name="T12" fmla="*/ 1 w 5"/>
              <a:gd name="T13" fmla="*/ 13 h 13"/>
              <a:gd name="T14" fmla="*/ 2 w 5"/>
              <a:gd name="T15" fmla="*/ 13 h 13"/>
              <a:gd name="T16" fmla="*/ 3 w 5"/>
              <a:gd name="T17" fmla="*/ 10 h 13"/>
              <a:gd name="T18" fmla="*/ 4 w 5"/>
              <a:gd name="T19" fmla="*/ 8 h 13"/>
              <a:gd name="T20" fmla="*/ 5 w 5"/>
              <a:gd name="T21" fmla="*/ 5 h 13"/>
              <a:gd name="T22" fmla="*/ 4 w 5"/>
              <a:gd name="T23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" h="13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3" y="0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6"/>
                  <a:pt x="2" y="7"/>
                  <a:pt x="1" y="8"/>
                </a:cubicBezTo>
                <a:cubicBezTo>
                  <a:pt x="1" y="9"/>
                  <a:pt x="1" y="10"/>
                  <a:pt x="1" y="11"/>
                </a:cubicBezTo>
                <a:cubicBezTo>
                  <a:pt x="1" y="11"/>
                  <a:pt x="0" y="13"/>
                  <a:pt x="1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3"/>
                  <a:pt x="3" y="12"/>
                  <a:pt x="3" y="10"/>
                </a:cubicBezTo>
                <a:cubicBezTo>
                  <a:pt x="3" y="9"/>
                  <a:pt x="3" y="9"/>
                  <a:pt x="4" y="8"/>
                </a:cubicBezTo>
                <a:cubicBezTo>
                  <a:pt x="4" y="7"/>
                  <a:pt x="4" y="6"/>
                  <a:pt x="5" y="5"/>
                </a:cubicBezTo>
                <a:cubicBezTo>
                  <a:pt x="5" y="2"/>
                  <a:pt x="4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3" name="Freeform 24">
            <a:extLst>
              <a:ext uri="{FF2B5EF4-FFF2-40B4-BE49-F238E27FC236}">
                <a16:creationId xmlns:a16="http://schemas.microsoft.com/office/drawing/2014/main" id="{2FAD9EDF-E2A0-4B89-A288-382AA46EB9C0}"/>
              </a:ext>
            </a:extLst>
          </p:cNvPr>
          <p:cNvSpPr>
            <a:spLocks/>
          </p:cNvSpPr>
          <p:nvPr/>
        </p:nvSpPr>
        <p:spPr bwMode="auto">
          <a:xfrm>
            <a:off x="441325" y="3889867"/>
            <a:ext cx="12700" cy="30163"/>
          </a:xfrm>
          <a:custGeom>
            <a:avLst/>
            <a:gdLst>
              <a:gd name="T0" fmla="*/ 5 w 6"/>
              <a:gd name="T1" fmla="*/ 0 h 16"/>
              <a:gd name="T2" fmla="*/ 4 w 6"/>
              <a:gd name="T3" fmla="*/ 1 h 16"/>
              <a:gd name="T4" fmla="*/ 4 w 6"/>
              <a:gd name="T5" fmla="*/ 1 h 16"/>
              <a:gd name="T6" fmla="*/ 4 w 6"/>
              <a:gd name="T7" fmla="*/ 1 h 16"/>
              <a:gd name="T8" fmla="*/ 2 w 6"/>
              <a:gd name="T9" fmla="*/ 4 h 16"/>
              <a:gd name="T10" fmla="*/ 2 w 6"/>
              <a:gd name="T11" fmla="*/ 6 h 16"/>
              <a:gd name="T12" fmla="*/ 1 w 6"/>
              <a:gd name="T13" fmla="*/ 8 h 16"/>
              <a:gd name="T14" fmla="*/ 0 w 6"/>
              <a:gd name="T15" fmla="*/ 9 h 16"/>
              <a:gd name="T16" fmla="*/ 0 w 6"/>
              <a:gd name="T17" fmla="*/ 15 h 16"/>
              <a:gd name="T18" fmla="*/ 0 w 6"/>
              <a:gd name="T19" fmla="*/ 16 h 16"/>
              <a:gd name="T20" fmla="*/ 1 w 6"/>
              <a:gd name="T21" fmla="*/ 15 h 16"/>
              <a:gd name="T22" fmla="*/ 2 w 6"/>
              <a:gd name="T23" fmla="*/ 11 h 16"/>
              <a:gd name="T24" fmla="*/ 4 w 6"/>
              <a:gd name="T25" fmla="*/ 7 h 16"/>
              <a:gd name="T26" fmla="*/ 5 w 6"/>
              <a:gd name="T27" fmla="*/ 3 h 16"/>
              <a:gd name="T28" fmla="*/ 5 w 6"/>
              <a:gd name="T2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6" h="16">
                <a:moveTo>
                  <a:pt x="5" y="0"/>
                </a:moveTo>
                <a:cubicBezTo>
                  <a:pt x="5" y="1"/>
                  <a:pt x="5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3" y="1"/>
                  <a:pt x="3" y="1"/>
                  <a:pt x="2" y="4"/>
                </a:cubicBezTo>
                <a:cubicBezTo>
                  <a:pt x="2" y="5"/>
                  <a:pt x="2" y="6"/>
                  <a:pt x="2" y="6"/>
                </a:cubicBezTo>
                <a:cubicBezTo>
                  <a:pt x="1" y="7"/>
                  <a:pt x="1" y="7"/>
                  <a:pt x="1" y="8"/>
                </a:cubicBezTo>
                <a:cubicBezTo>
                  <a:pt x="1" y="9"/>
                  <a:pt x="1" y="9"/>
                  <a:pt x="0" y="9"/>
                </a:cubicBezTo>
                <a:cubicBezTo>
                  <a:pt x="0" y="9"/>
                  <a:pt x="0" y="14"/>
                  <a:pt x="0" y="15"/>
                </a:cubicBezTo>
                <a:cubicBezTo>
                  <a:pt x="0" y="16"/>
                  <a:pt x="0" y="16"/>
                  <a:pt x="0" y="16"/>
                </a:cubicBezTo>
                <a:cubicBezTo>
                  <a:pt x="1" y="16"/>
                  <a:pt x="1" y="15"/>
                  <a:pt x="1" y="15"/>
                </a:cubicBezTo>
                <a:cubicBezTo>
                  <a:pt x="2" y="13"/>
                  <a:pt x="2" y="12"/>
                  <a:pt x="2" y="11"/>
                </a:cubicBezTo>
                <a:cubicBezTo>
                  <a:pt x="3" y="10"/>
                  <a:pt x="4" y="8"/>
                  <a:pt x="4" y="7"/>
                </a:cubicBezTo>
                <a:cubicBezTo>
                  <a:pt x="5" y="5"/>
                  <a:pt x="5" y="4"/>
                  <a:pt x="5" y="3"/>
                </a:cubicBezTo>
                <a:cubicBezTo>
                  <a:pt x="6" y="2"/>
                  <a:pt x="5" y="1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4" name="Freeform 25">
            <a:extLst>
              <a:ext uri="{FF2B5EF4-FFF2-40B4-BE49-F238E27FC236}">
                <a16:creationId xmlns:a16="http://schemas.microsoft.com/office/drawing/2014/main" id="{179A7072-7B90-474F-9930-19D0923E17D6}"/>
              </a:ext>
            </a:extLst>
          </p:cNvPr>
          <p:cNvSpPr>
            <a:spLocks/>
          </p:cNvSpPr>
          <p:nvPr/>
        </p:nvSpPr>
        <p:spPr bwMode="auto">
          <a:xfrm>
            <a:off x="454025" y="3866054"/>
            <a:ext cx="9525" cy="41275"/>
          </a:xfrm>
          <a:custGeom>
            <a:avLst/>
            <a:gdLst>
              <a:gd name="T0" fmla="*/ 5 w 5"/>
              <a:gd name="T1" fmla="*/ 0 h 21"/>
              <a:gd name="T2" fmla="*/ 5 w 5"/>
              <a:gd name="T3" fmla="*/ 0 h 21"/>
              <a:gd name="T4" fmla="*/ 2 w 5"/>
              <a:gd name="T5" fmla="*/ 7 h 21"/>
              <a:gd name="T6" fmla="*/ 0 w 5"/>
              <a:gd name="T7" fmla="*/ 18 h 21"/>
              <a:gd name="T8" fmla="*/ 0 w 5"/>
              <a:gd name="T9" fmla="*/ 21 h 21"/>
              <a:gd name="T10" fmla="*/ 1 w 5"/>
              <a:gd name="T11" fmla="*/ 21 h 21"/>
              <a:gd name="T12" fmla="*/ 1 w 5"/>
              <a:gd name="T13" fmla="*/ 20 h 21"/>
              <a:gd name="T14" fmla="*/ 3 w 5"/>
              <a:gd name="T15" fmla="*/ 11 h 21"/>
              <a:gd name="T16" fmla="*/ 4 w 5"/>
              <a:gd name="T17" fmla="*/ 7 h 21"/>
              <a:gd name="T18" fmla="*/ 5 w 5"/>
              <a:gd name="T19" fmla="*/ 1 h 21"/>
              <a:gd name="T20" fmla="*/ 5 w 5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" h="21">
                <a:moveTo>
                  <a:pt x="5" y="0"/>
                </a:moveTo>
                <a:cubicBezTo>
                  <a:pt x="5" y="0"/>
                  <a:pt x="5" y="0"/>
                  <a:pt x="5" y="0"/>
                </a:cubicBezTo>
                <a:cubicBezTo>
                  <a:pt x="4" y="0"/>
                  <a:pt x="3" y="5"/>
                  <a:pt x="2" y="7"/>
                </a:cubicBezTo>
                <a:cubicBezTo>
                  <a:pt x="2" y="9"/>
                  <a:pt x="0" y="18"/>
                  <a:pt x="0" y="18"/>
                </a:cubicBezTo>
                <a:cubicBezTo>
                  <a:pt x="0" y="19"/>
                  <a:pt x="0" y="20"/>
                  <a:pt x="0" y="21"/>
                </a:cubicBezTo>
                <a:cubicBezTo>
                  <a:pt x="0" y="21"/>
                  <a:pt x="0" y="21"/>
                  <a:pt x="1" y="21"/>
                </a:cubicBezTo>
                <a:cubicBezTo>
                  <a:pt x="1" y="21"/>
                  <a:pt x="1" y="20"/>
                  <a:pt x="1" y="20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0"/>
                  <a:pt x="4" y="9"/>
                  <a:pt x="4" y="7"/>
                </a:cubicBezTo>
                <a:cubicBezTo>
                  <a:pt x="4" y="7"/>
                  <a:pt x="5" y="2"/>
                  <a:pt x="5" y="1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5" name="Freeform 26">
            <a:extLst>
              <a:ext uri="{FF2B5EF4-FFF2-40B4-BE49-F238E27FC236}">
                <a16:creationId xmlns:a16="http://schemas.microsoft.com/office/drawing/2014/main" id="{9A5F1BCC-2F1D-4D0E-9D78-DEB5FB1CF3DA}"/>
              </a:ext>
            </a:extLst>
          </p:cNvPr>
          <p:cNvSpPr>
            <a:spLocks/>
          </p:cNvSpPr>
          <p:nvPr/>
        </p:nvSpPr>
        <p:spPr bwMode="auto">
          <a:xfrm>
            <a:off x="454025" y="3853354"/>
            <a:ext cx="9525" cy="19050"/>
          </a:xfrm>
          <a:custGeom>
            <a:avLst/>
            <a:gdLst>
              <a:gd name="T0" fmla="*/ 3 w 5"/>
              <a:gd name="T1" fmla="*/ 0 h 10"/>
              <a:gd name="T2" fmla="*/ 3 w 5"/>
              <a:gd name="T3" fmla="*/ 0 h 10"/>
              <a:gd name="T4" fmla="*/ 3 w 5"/>
              <a:gd name="T5" fmla="*/ 0 h 10"/>
              <a:gd name="T6" fmla="*/ 1 w 5"/>
              <a:gd name="T7" fmla="*/ 4 h 10"/>
              <a:gd name="T8" fmla="*/ 1 w 5"/>
              <a:gd name="T9" fmla="*/ 4 h 10"/>
              <a:gd name="T10" fmla="*/ 0 w 5"/>
              <a:gd name="T11" fmla="*/ 5 h 10"/>
              <a:gd name="T12" fmla="*/ 1 w 5"/>
              <a:gd name="T13" fmla="*/ 10 h 10"/>
              <a:gd name="T14" fmla="*/ 1 w 5"/>
              <a:gd name="T15" fmla="*/ 10 h 10"/>
              <a:gd name="T16" fmla="*/ 1 w 5"/>
              <a:gd name="T17" fmla="*/ 10 h 10"/>
              <a:gd name="T18" fmla="*/ 2 w 5"/>
              <a:gd name="T19" fmla="*/ 9 h 10"/>
              <a:gd name="T20" fmla="*/ 3 w 5"/>
              <a:gd name="T21" fmla="*/ 7 h 10"/>
              <a:gd name="T22" fmla="*/ 4 w 5"/>
              <a:gd name="T23" fmla="*/ 4 h 10"/>
              <a:gd name="T24" fmla="*/ 4 w 5"/>
              <a:gd name="T25" fmla="*/ 3 h 10"/>
              <a:gd name="T26" fmla="*/ 3 w 5"/>
              <a:gd name="T2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5" h="10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  <a:cubicBezTo>
                  <a:pt x="2" y="1"/>
                  <a:pt x="2" y="3"/>
                  <a:pt x="1" y="4"/>
                </a:cubicBez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0" y="5"/>
                </a:cubicBezTo>
                <a:cubicBezTo>
                  <a:pt x="0" y="7"/>
                  <a:pt x="0" y="9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9"/>
                  <a:pt x="2" y="9"/>
                  <a:pt x="2" y="9"/>
                </a:cubicBezTo>
                <a:cubicBezTo>
                  <a:pt x="2" y="8"/>
                  <a:pt x="3" y="8"/>
                  <a:pt x="3" y="7"/>
                </a:cubicBezTo>
                <a:cubicBezTo>
                  <a:pt x="3" y="7"/>
                  <a:pt x="4" y="5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5" y="0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Freeform 27">
            <a:extLst>
              <a:ext uri="{FF2B5EF4-FFF2-40B4-BE49-F238E27FC236}">
                <a16:creationId xmlns:a16="http://schemas.microsoft.com/office/drawing/2014/main" id="{D28747F2-B808-4F0A-9B20-8771C12BFD64}"/>
              </a:ext>
            </a:extLst>
          </p:cNvPr>
          <p:cNvSpPr>
            <a:spLocks/>
          </p:cNvSpPr>
          <p:nvPr/>
        </p:nvSpPr>
        <p:spPr bwMode="auto">
          <a:xfrm>
            <a:off x="465138" y="3831129"/>
            <a:ext cx="7938" cy="25400"/>
          </a:xfrm>
          <a:custGeom>
            <a:avLst/>
            <a:gdLst>
              <a:gd name="T0" fmla="*/ 3 w 4"/>
              <a:gd name="T1" fmla="*/ 0 h 13"/>
              <a:gd name="T2" fmla="*/ 2 w 4"/>
              <a:gd name="T3" fmla="*/ 0 h 13"/>
              <a:gd name="T4" fmla="*/ 0 w 4"/>
              <a:gd name="T5" fmla="*/ 9 h 13"/>
              <a:gd name="T6" fmla="*/ 1 w 4"/>
              <a:gd name="T7" fmla="*/ 13 h 13"/>
              <a:gd name="T8" fmla="*/ 1 w 4"/>
              <a:gd name="T9" fmla="*/ 13 h 13"/>
              <a:gd name="T10" fmla="*/ 2 w 4"/>
              <a:gd name="T11" fmla="*/ 11 h 13"/>
              <a:gd name="T12" fmla="*/ 3 w 4"/>
              <a:gd name="T13" fmla="*/ 6 h 13"/>
              <a:gd name="T14" fmla="*/ 3 w 4"/>
              <a:gd name="T1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3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8"/>
                  <a:pt x="0" y="9"/>
                </a:cubicBezTo>
                <a:cubicBezTo>
                  <a:pt x="0" y="10"/>
                  <a:pt x="0" y="11"/>
                  <a:pt x="1" y="13"/>
                </a:cubicBez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2"/>
                  <a:pt x="2" y="11"/>
                </a:cubicBezTo>
                <a:cubicBezTo>
                  <a:pt x="3" y="10"/>
                  <a:pt x="3" y="8"/>
                  <a:pt x="3" y="6"/>
                </a:cubicBezTo>
                <a:cubicBezTo>
                  <a:pt x="4" y="1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68F6D33D-3818-42E5-991E-A52986F05592}"/>
              </a:ext>
            </a:extLst>
          </p:cNvPr>
          <p:cNvSpPr>
            <a:spLocks/>
          </p:cNvSpPr>
          <p:nvPr/>
        </p:nvSpPr>
        <p:spPr bwMode="auto">
          <a:xfrm>
            <a:off x="536575" y="3510454"/>
            <a:ext cx="47625" cy="90488"/>
          </a:xfrm>
          <a:custGeom>
            <a:avLst/>
            <a:gdLst>
              <a:gd name="T0" fmla="*/ 24 w 25"/>
              <a:gd name="T1" fmla="*/ 0 h 47"/>
              <a:gd name="T2" fmla="*/ 23 w 25"/>
              <a:gd name="T3" fmla="*/ 0 h 47"/>
              <a:gd name="T4" fmla="*/ 17 w 25"/>
              <a:gd name="T5" fmla="*/ 8 h 47"/>
              <a:gd name="T6" fmla="*/ 16 w 25"/>
              <a:gd name="T7" fmla="*/ 9 h 47"/>
              <a:gd name="T8" fmla="*/ 10 w 25"/>
              <a:gd name="T9" fmla="*/ 20 h 47"/>
              <a:gd name="T10" fmla="*/ 8 w 25"/>
              <a:gd name="T11" fmla="*/ 23 h 47"/>
              <a:gd name="T12" fmla="*/ 8 w 25"/>
              <a:gd name="T13" fmla="*/ 23 h 47"/>
              <a:gd name="T14" fmla="*/ 7 w 25"/>
              <a:gd name="T15" fmla="*/ 24 h 47"/>
              <a:gd name="T16" fmla="*/ 4 w 25"/>
              <a:gd name="T17" fmla="*/ 27 h 47"/>
              <a:gd name="T18" fmla="*/ 1 w 25"/>
              <a:gd name="T19" fmla="*/ 36 h 47"/>
              <a:gd name="T20" fmla="*/ 0 w 25"/>
              <a:gd name="T21" fmla="*/ 47 h 47"/>
              <a:gd name="T22" fmla="*/ 1 w 25"/>
              <a:gd name="T23" fmla="*/ 45 h 47"/>
              <a:gd name="T24" fmla="*/ 12 w 25"/>
              <a:gd name="T25" fmla="*/ 24 h 47"/>
              <a:gd name="T26" fmla="*/ 20 w 25"/>
              <a:gd name="T27" fmla="*/ 11 h 47"/>
              <a:gd name="T28" fmla="*/ 22 w 25"/>
              <a:gd name="T29" fmla="*/ 9 h 47"/>
              <a:gd name="T30" fmla="*/ 24 w 25"/>
              <a:gd name="T31" fmla="*/ 4 h 47"/>
              <a:gd name="T32" fmla="*/ 24 w 25"/>
              <a:gd name="T33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47">
                <a:moveTo>
                  <a:pt x="24" y="0"/>
                </a:moveTo>
                <a:cubicBezTo>
                  <a:pt x="24" y="0"/>
                  <a:pt x="23" y="0"/>
                  <a:pt x="23" y="0"/>
                </a:cubicBezTo>
                <a:cubicBezTo>
                  <a:pt x="23" y="0"/>
                  <a:pt x="21" y="2"/>
                  <a:pt x="17" y="8"/>
                </a:cubicBezTo>
                <a:cubicBezTo>
                  <a:pt x="17" y="8"/>
                  <a:pt x="16" y="9"/>
                  <a:pt x="16" y="9"/>
                </a:cubicBezTo>
                <a:cubicBezTo>
                  <a:pt x="14" y="13"/>
                  <a:pt x="12" y="17"/>
                  <a:pt x="10" y="20"/>
                </a:cubicBezTo>
                <a:cubicBezTo>
                  <a:pt x="9" y="21"/>
                  <a:pt x="8" y="22"/>
                  <a:pt x="8" y="23"/>
                </a:cubicBezTo>
                <a:cubicBezTo>
                  <a:pt x="8" y="23"/>
                  <a:pt x="8" y="23"/>
                  <a:pt x="8" y="23"/>
                </a:cubicBezTo>
                <a:cubicBezTo>
                  <a:pt x="7" y="23"/>
                  <a:pt x="7" y="23"/>
                  <a:pt x="7" y="24"/>
                </a:cubicBezTo>
                <a:cubicBezTo>
                  <a:pt x="4" y="27"/>
                  <a:pt x="4" y="27"/>
                  <a:pt x="4" y="27"/>
                </a:cubicBezTo>
                <a:cubicBezTo>
                  <a:pt x="3" y="30"/>
                  <a:pt x="2" y="33"/>
                  <a:pt x="1" y="36"/>
                </a:cubicBezTo>
                <a:cubicBezTo>
                  <a:pt x="2" y="38"/>
                  <a:pt x="0" y="46"/>
                  <a:pt x="0" y="47"/>
                </a:cubicBezTo>
                <a:cubicBezTo>
                  <a:pt x="0" y="47"/>
                  <a:pt x="0" y="46"/>
                  <a:pt x="1" y="45"/>
                </a:cubicBezTo>
                <a:cubicBezTo>
                  <a:pt x="2" y="42"/>
                  <a:pt x="6" y="33"/>
                  <a:pt x="12" y="24"/>
                </a:cubicBezTo>
                <a:cubicBezTo>
                  <a:pt x="16" y="15"/>
                  <a:pt x="19" y="13"/>
                  <a:pt x="20" y="11"/>
                </a:cubicBezTo>
                <a:cubicBezTo>
                  <a:pt x="21" y="11"/>
                  <a:pt x="22" y="10"/>
                  <a:pt x="22" y="9"/>
                </a:cubicBezTo>
                <a:cubicBezTo>
                  <a:pt x="23" y="8"/>
                  <a:pt x="24" y="7"/>
                  <a:pt x="24" y="4"/>
                </a:cubicBezTo>
                <a:cubicBezTo>
                  <a:pt x="25" y="3"/>
                  <a:pt x="25" y="0"/>
                  <a:pt x="2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9">
            <a:extLst>
              <a:ext uri="{FF2B5EF4-FFF2-40B4-BE49-F238E27FC236}">
                <a16:creationId xmlns:a16="http://schemas.microsoft.com/office/drawing/2014/main" id="{DF257FBF-96E2-44AD-905B-66A90C956937}"/>
              </a:ext>
            </a:extLst>
          </p:cNvPr>
          <p:cNvSpPr>
            <a:spLocks/>
          </p:cNvSpPr>
          <p:nvPr/>
        </p:nvSpPr>
        <p:spPr bwMode="auto">
          <a:xfrm>
            <a:off x="527050" y="3699367"/>
            <a:ext cx="19050" cy="50800"/>
          </a:xfrm>
          <a:custGeom>
            <a:avLst/>
            <a:gdLst>
              <a:gd name="T0" fmla="*/ 8 w 10"/>
              <a:gd name="T1" fmla="*/ 0 h 26"/>
              <a:gd name="T2" fmla="*/ 8 w 10"/>
              <a:gd name="T3" fmla="*/ 0 h 26"/>
              <a:gd name="T4" fmla="*/ 5 w 10"/>
              <a:gd name="T5" fmla="*/ 9 h 26"/>
              <a:gd name="T6" fmla="*/ 4 w 10"/>
              <a:gd name="T7" fmla="*/ 10 h 26"/>
              <a:gd name="T8" fmla="*/ 4 w 10"/>
              <a:gd name="T9" fmla="*/ 10 h 26"/>
              <a:gd name="T10" fmla="*/ 4 w 10"/>
              <a:gd name="T11" fmla="*/ 10 h 26"/>
              <a:gd name="T12" fmla="*/ 2 w 10"/>
              <a:gd name="T13" fmla="*/ 13 h 26"/>
              <a:gd name="T14" fmla="*/ 1 w 10"/>
              <a:gd name="T15" fmla="*/ 18 h 26"/>
              <a:gd name="T16" fmla="*/ 1 w 10"/>
              <a:gd name="T17" fmla="*/ 23 h 26"/>
              <a:gd name="T18" fmla="*/ 0 w 10"/>
              <a:gd name="T19" fmla="*/ 26 h 26"/>
              <a:gd name="T20" fmla="*/ 1 w 10"/>
              <a:gd name="T21" fmla="*/ 25 h 26"/>
              <a:gd name="T22" fmla="*/ 1 w 10"/>
              <a:gd name="T23" fmla="*/ 24 h 26"/>
              <a:gd name="T24" fmla="*/ 5 w 10"/>
              <a:gd name="T25" fmla="*/ 11 h 26"/>
              <a:gd name="T26" fmla="*/ 7 w 10"/>
              <a:gd name="T27" fmla="*/ 9 h 26"/>
              <a:gd name="T28" fmla="*/ 9 w 10"/>
              <a:gd name="T29" fmla="*/ 4 h 26"/>
              <a:gd name="T30" fmla="*/ 8 w 10"/>
              <a:gd name="T31" fmla="*/ 0 h 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" h="26">
                <a:moveTo>
                  <a:pt x="8" y="0"/>
                </a:moveTo>
                <a:cubicBezTo>
                  <a:pt x="8" y="0"/>
                  <a:pt x="8" y="0"/>
                  <a:pt x="8" y="0"/>
                </a:cubicBezTo>
                <a:cubicBezTo>
                  <a:pt x="6" y="3"/>
                  <a:pt x="6" y="6"/>
                  <a:pt x="5" y="9"/>
                </a:cubicBezTo>
                <a:cubicBezTo>
                  <a:pt x="5" y="10"/>
                  <a:pt x="5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4" y="10"/>
                  <a:pt x="4" y="10"/>
                  <a:pt x="4" y="10"/>
                </a:cubicBezTo>
                <a:cubicBezTo>
                  <a:pt x="3" y="10"/>
                  <a:pt x="2" y="13"/>
                  <a:pt x="2" y="13"/>
                </a:cubicBezTo>
                <a:cubicBezTo>
                  <a:pt x="2" y="13"/>
                  <a:pt x="1" y="15"/>
                  <a:pt x="1" y="18"/>
                </a:cubicBezTo>
                <a:cubicBezTo>
                  <a:pt x="1" y="20"/>
                  <a:pt x="1" y="21"/>
                  <a:pt x="1" y="23"/>
                </a:cubicBezTo>
                <a:cubicBezTo>
                  <a:pt x="1" y="24"/>
                  <a:pt x="0" y="25"/>
                  <a:pt x="0" y="26"/>
                </a:cubicBezTo>
                <a:cubicBezTo>
                  <a:pt x="1" y="26"/>
                  <a:pt x="1" y="25"/>
                  <a:pt x="1" y="25"/>
                </a:cubicBezTo>
                <a:cubicBezTo>
                  <a:pt x="1" y="24"/>
                  <a:pt x="1" y="24"/>
                  <a:pt x="1" y="24"/>
                </a:cubicBezTo>
                <a:cubicBezTo>
                  <a:pt x="3" y="20"/>
                  <a:pt x="4" y="15"/>
                  <a:pt x="5" y="11"/>
                </a:cubicBezTo>
                <a:cubicBezTo>
                  <a:pt x="6" y="10"/>
                  <a:pt x="6" y="10"/>
                  <a:pt x="7" y="9"/>
                </a:cubicBezTo>
                <a:cubicBezTo>
                  <a:pt x="7" y="9"/>
                  <a:pt x="9" y="7"/>
                  <a:pt x="9" y="4"/>
                </a:cubicBezTo>
                <a:cubicBezTo>
                  <a:pt x="10" y="1"/>
                  <a:pt x="8" y="0"/>
                  <a:pt x="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Freeform 30">
            <a:extLst>
              <a:ext uri="{FF2B5EF4-FFF2-40B4-BE49-F238E27FC236}">
                <a16:creationId xmlns:a16="http://schemas.microsoft.com/office/drawing/2014/main" id="{E5D2D723-F1A8-4F18-A711-B67775B4A03B}"/>
              </a:ext>
            </a:extLst>
          </p:cNvPr>
          <p:cNvSpPr>
            <a:spLocks/>
          </p:cNvSpPr>
          <p:nvPr/>
        </p:nvSpPr>
        <p:spPr bwMode="auto">
          <a:xfrm>
            <a:off x="542925" y="3677142"/>
            <a:ext cx="7938" cy="19050"/>
          </a:xfrm>
          <a:custGeom>
            <a:avLst/>
            <a:gdLst>
              <a:gd name="T0" fmla="*/ 3 w 4"/>
              <a:gd name="T1" fmla="*/ 0 h 10"/>
              <a:gd name="T2" fmla="*/ 3 w 4"/>
              <a:gd name="T3" fmla="*/ 0 h 10"/>
              <a:gd name="T4" fmla="*/ 1 w 4"/>
              <a:gd name="T5" fmla="*/ 10 h 10"/>
              <a:gd name="T6" fmla="*/ 3 w 4"/>
              <a:gd name="T7" fmla="*/ 5 h 10"/>
              <a:gd name="T8" fmla="*/ 3 w 4"/>
              <a:gd name="T9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" h="10">
                <a:moveTo>
                  <a:pt x="3" y="0"/>
                </a:moveTo>
                <a:cubicBezTo>
                  <a:pt x="3" y="0"/>
                  <a:pt x="3" y="0"/>
                  <a:pt x="3" y="0"/>
                </a:cubicBezTo>
                <a:cubicBezTo>
                  <a:pt x="2" y="0"/>
                  <a:pt x="0" y="6"/>
                  <a:pt x="1" y="10"/>
                </a:cubicBezTo>
                <a:cubicBezTo>
                  <a:pt x="2" y="9"/>
                  <a:pt x="3" y="7"/>
                  <a:pt x="3" y="5"/>
                </a:cubicBezTo>
                <a:cubicBezTo>
                  <a:pt x="4" y="2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31">
            <a:extLst>
              <a:ext uri="{FF2B5EF4-FFF2-40B4-BE49-F238E27FC236}">
                <a16:creationId xmlns:a16="http://schemas.microsoft.com/office/drawing/2014/main" id="{1CF5C12E-CB4B-41A0-8622-160DFFFBEA9D}"/>
              </a:ext>
            </a:extLst>
          </p:cNvPr>
          <p:cNvSpPr>
            <a:spLocks/>
          </p:cNvSpPr>
          <p:nvPr/>
        </p:nvSpPr>
        <p:spPr bwMode="auto">
          <a:xfrm>
            <a:off x="538163" y="3723179"/>
            <a:ext cx="7938" cy="17463"/>
          </a:xfrm>
          <a:custGeom>
            <a:avLst/>
            <a:gdLst>
              <a:gd name="T0" fmla="*/ 3 w 4"/>
              <a:gd name="T1" fmla="*/ 0 h 9"/>
              <a:gd name="T2" fmla="*/ 2 w 4"/>
              <a:gd name="T3" fmla="*/ 0 h 9"/>
              <a:gd name="T4" fmla="*/ 0 w 4"/>
              <a:gd name="T5" fmla="*/ 7 h 9"/>
              <a:gd name="T6" fmla="*/ 1 w 4"/>
              <a:gd name="T7" fmla="*/ 9 h 9"/>
              <a:gd name="T8" fmla="*/ 1 w 4"/>
              <a:gd name="T9" fmla="*/ 9 h 9"/>
              <a:gd name="T10" fmla="*/ 1 w 4"/>
              <a:gd name="T11" fmla="*/ 9 h 9"/>
              <a:gd name="T12" fmla="*/ 3 w 4"/>
              <a:gd name="T13" fmla="*/ 2 h 9"/>
              <a:gd name="T14" fmla="*/ 3 w 4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9">
                <a:moveTo>
                  <a:pt x="3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7"/>
                  <a:pt x="0" y="7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3" y="5"/>
                  <a:pt x="3" y="2"/>
                  <a:pt x="3" y="2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" name="Freeform 32">
            <a:extLst>
              <a:ext uri="{FF2B5EF4-FFF2-40B4-BE49-F238E27FC236}">
                <a16:creationId xmlns:a16="http://schemas.microsoft.com/office/drawing/2014/main" id="{B0ABEDAB-9D5D-40D1-85DC-491BE70B2E8C}"/>
              </a:ext>
            </a:extLst>
          </p:cNvPr>
          <p:cNvSpPr>
            <a:spLocks/>
          </p:cNvSpPr>
          <p:nvPr/>
        </p:nvSpPr>
        <p:spPr bwMode="auto">
          <a:xfrm>
            <a:off x="528638" y="3750167"/>
            <a:ext cx="4763" cy="17463"/>
          </a:xfrm>
          <a:custGeom>
            <a:avLst/>
            <a:gdLst>
              <a:gd name="T0" fmla="*/ 2 w 3"/>
              <a:gd name="T1" fmla="*/ 0 h 9"/>
              <a:gd name="T2" fmla="*/ 2 w 3"/>
              <a:gd name="T3" fmla="*/ 0 h 9"/>
              <a:gd name="T4" fmla="*/ 0 w 3"/>
              <a:gd name="T5" fmla="*/ 7 h 9"/>
              <a:gd name="T6" fmla="*/ 1 w 3"/>
              <a:gd name="T7" fmla="*/ 9 h 9"/>
              <a:gd name="T8" fmla="*/ 1 w 3"/>
              <a:gd name="T9" fmla="*/ 9 h 9"/>
              <a:gd name="T10" fmla="*/ 2 w 3"/>
              <a:gd name="T11" fmla="*/ 6 h 9"/>
              <a:gd name="T12" fmla="*/ 2 w 3"/>
              <a:gd name="T1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" h="9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1"/>
                  <a:pt x="0" y="6"/>
                  <a:pt x="0" y="7"/>
                </a:cubicBezTo>
                <a:cubicBezTo>
                  <a:pt x="0" y="8"/>
                  <a:pt x="1" y="9"/>
                  <a:pt x="1" y="9"/>
                </a:cubicBezTo>
                <a:cubicBezTo>
                  <a:pt x="1" y="9"/>
                  <a:pt x="1" y="9"/>
                  <a:pt x="1" y="9"/>
                </a:cubicBezTo>
                <a:cubicBezTo>
                  <a:pt x="2" y="9"/>
                  <a:pt x="2" y="6"/>
                  <a:pt x="2" y="6"/>
                </a:cubicBezTo>
                <a:cubicBezTo>
                  <a:pt x="3" y="2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2" name="Freeform 33">
            <a:extLst>
              <a:ext uri="{FF2B5EF4-FFF2-40B4-BE49-F238E27FC236}">
                <a16:creationId xmlns:a16="http://schemas.microsoft.com/office/drawing/2014/main" id="{D04D7899-F3B0-461C-89B2-4BB8B9EFF98A}"/>
              </a:ext>
            </a:extLst>
          </p:cNvPr>
          <p:cNvSpPr>
            <a:spLocks/>
          </p:cNvSpPr>
          <p:nvPr/>
        </p:nvSpPr>
        <p:spPr bwMode="auto">
          <a:xfrm>
            <a:off x="615950" y="3721592"/>
            <a:ext cx="22225" cy="39688"/>
          </a:xfrm>
          <a:custGeom>
            <a:avLst/>
            <a:gdLst>
              <a:gd name="T0" fmla="*/ 7 w 11"/>
              <a:gd name="T1" fmla="*/ 0 h 21"/>
              <a:gd name="T2" fmla="*/ 6 w 11"/>
              <a:gd name="T3" fmla="*/ 0 h 21"/>
              <a:gd name="T4" fmla="*/ 1 w 11"/>
              <a:gd name="T5" fmla="*/ 13 h 21"/>
              <a:gd name="T6" fmla="*/ 3 w 11"/>
              <a:gd name="T7" fmla="*/ 21 h 21"/>
              <a:gd name="T8" fmla="*/ 3 w 11"/>
              <a:gd name="T9" fmla="*/ 21 h 21"/>
              <a:gd name="T10" fmla="*/ 4 w 11"/>
              <a:gd name="T11" fmla="*/ 21 h 21"/>
              <a:gd name="T12" fmla="*/ 7 w 11"/>
              <a:gd name="T13" fmla="*/ 18 h 21"/>
              <a:gd name="T14" fmla="*/ 9 w 11"/>
              <a:gd name="T15" fmla="*/ 17 h 21"/>
              <a:gd name="T16" fmla="*/ 10 w 11"/>
              <a:gd name="T17" fmla="*/ 15 h 21"/>
              <a:gd name="T18" fmla="*/ 9 w 11"/>
              <a:gd name="T19" fmla="*/ 2 h 21"/>
              <a:gd name="T20" fmla="*/ 7 w 11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1" h="21">
                <a:moveTo>
                  <a:pt x="7" y="0"/>
                </a:moveTo>
                <a:cubicBezTo>
                  <a:pt x="6" y="0"/>
                  <a:pt x="6" y="0"/>
                  <a:pt x="6" y="0"/>
                </a:cubicBezTo>
                <a:cubicBezTo>
                  <a:pt x="6" y="0"/>
                  <a:pt x="0" y="6"/>
                  <a:pt x="1" y="13"/>
                </a:cubicBezTo>
                <a:cubicBezTo>
                  <a:pt x="2" y="19"/>
                  <a:pt x="2" y="20"/>
                  <a:pt x="3" y="21"/>
                </a:cubicBezTo>
                <a:cubicBezTo>
                  <a:pt x="3" y="21"/>
                  <a:pt x="3" y="21"/>
                  <a:pt x="3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6" y="20"/>
                  <a:pt x="6" y="19"/>
                  <a:pt x="7" y="18"/>
                </a:cubicBezTo>
                <a:cubicBezTo>
                  <a:pt x="8" y="18"/>
                  <a:pt x="9" y="18"/>
                  <a:pt x="9" y="17"/>
                </a:cubicBezTo>
                <a:cubicBezTo>
                  <a:pt x="10" y="17"/>
                  <a:pt x="10" y="16"/>
                  <a:pt x="10" y="15"/>
                </a:cubicBezTo>
                <a:cubicBezTo>
                  <a:pt x="11" y="13"/>
                  <a:pt x="10" y="3"/>
                  <a:pt x="9" y="2"/>
                </a:cubicBezTo>
                <a:cubicBezTo>
                  <a:pt x="9" y="1"/>
                  <a:pt x="8" y="0"/>
                  <a:pt x="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3" name="Freeform 34">
            <a:extLst>
              <a:ext uri="{FF2B5EF4-FFF2-40B4-BE49-F238E27FC236}">
                <a16:creationId xmlns:a16="http://schemas.microsoft.com/office/drawing/2014/main" id="{0B510588-4431-4687-A8A3-E6E528C76741}"/>
              </a:ext>
            </a:extLst>
          </p:cNvPr>
          <p:cNvSpPr>
            <a:spLocks/>
          </p:cNvSpPr>
          <p:nvPr/>
        </p:nvSpPr>
        <p:spPr bwMode="auto">
          <a:xfrm>
            <a:off x="620713" y="3767629"/>
            <a:ext cx="22225" cy="31750"/>
          </a:xfrm>
          <a:custGeom>
            <a:avLst/>
            <a:gdLst>
              <a:gd name="T0" fmla="*/ 9 w 12"/>
              <a:gd name="T1" fmla="*/ 0 h 16"/>
              <a:gd name="T2" fmla="*/ 9 w 12"/>
              <a:gd name="T3" fmla="*/ 0 h 16"/>
              <a:gd name="T4" fmla="*/ 5 w 12"/>
              <a:gd name="T5" fmla="*/ 2 h 16"/>
              <a:gd name="T6" fmla="*/ 6 w 12"/>
              <a:gd name="T7" fmla="*/ 15 h 16"/>
              <a:gd name="T8" fmla="*/ 8 w 12"/>
              <a:gd name="T9" fmla="*/ 16 h 16"/>
              <a:gd name="T10" fmla="*/ 11 w 12"/>
              <a:gd name="T11" fmla="*/ 11 h 16"/>
              <a:gd name="T12" fmla="*/ 10 w 12"/>
              <a:gd name="T13" fmla="*/ 1 h 16"/>
              <a:gd name="T14" fmla="*/ 9 w 12"/>
              <a:gd name="T15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2" h="16">
                <a:moveTo>
                  <a:pt x="9" y="0"/>
                </a:moveTo>
                <a:cubicBezTo>
                  <a:pt x="9" y="0"/>
                  <a:pt x="9" y="0"/>
                  <a:pt x="9" y="0"/>
                </a:cubicBezTo>
                <a:cubicBezTo>
                  <a:pt x="8" y="0"/>
                  <a:pt x="5" y="2"/>
                  <a:pt x="5" y="2"/>
                </a:cubicBezTo>
                <a:cubicBezTo>
                  <a:pt x="4" y="2"/>
                  <a:pt x="0" y="10"/>
                  <a:pt x="6" y="15"/>
                </a:cubicBezTo>
                <a:cubicBezTo>
                  <a:pt x="7" y="16"/>
                  <a:pt x="7" y="16"/>
                  <a:pt x="8" y="16"/>
                </a:cubicBezTo>
                <a:cubicBezTo>
                  <a:pt x="9" y="16"/>
                  <a:pt x="11" y="14"/>
                  <a:pt x="11" y="11"/>
                </a:cubicBezTo>
                <a:cubicBezTo>
                  <a:pt x="12" y="9"/>
                  <a:pt x="11" y="2"/>
                  <a:pt x="10" y="1"/>
                </a:cubicBezTo>
                <a:cubicBezTo>
                  <a:pt x="10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4" name="Freeform 35">
            <a:extLst>
              <a:ext uri="{FF2B5EF4-FFF2-40B4-BE49-F238E27FC236}">
                <a16:creationId xmlns:a16="http://schemas.microsoft.com/office/drawing/2014/main" id="{2BA2DC7B-A42C-43B2-AD2D-B6A5F0E0D63F}"/>
              </a:ext>
            </a:extLst>
          </p:cNvPr>
          <p:cNvSpPr>
            <a:spLocks/>
          </p:cNvSpPr>
          <p:nvPr/>
        </p:nvSpPr>
        <p:spPr bwMode="auto">
          <a:xfrm>
            <a:off x="596900" y="4005754"/>
            <a:ext cx="7938" cy="22225"/>
          </a:xfrm>
          <a:custGeom>
            <a:avLst/>
            <a:gdLst>
              <a:gd name="T0" fmla="*/ 2 w 4"/>
              <a:gd name="T1" fmla="*/ 0 h 11"/>
              <a:gd name="T2" fmla="*/ 1 w 4"/>
              <a:gd name="T3" fmla="*/ 1 h 11"/>
              <a:gd name="T4" fmla="*/ 1 w 4"/>
              <a:gd name="T5" fmla="*/ 5 h 11"/>
              <a:gd name="T6" fmla="*/ 1 w 4"/>
              <a:gd name="T7" fmla="*/ 6 h 11"/>
              <a:gd name="T8" fmla="*/ 2 w 4"/>
              <a:gd name="T9" fmla="*/ 11 h 11"/>
              <a:gd name="T10" fmla="*/ 3 w 4"/>
              <a:gd name="T11" fmla="*/ 11 h 11"/>
              <a:gd name="T12" fmla="*/ 3 w 4"/>
              <a:gd name="T13" fmla="*/ 10 h 11"/>
              <a:gd name="T14" fmla="*/ 4 w 4"/>
              <a:gd name="T15" fmla="*/ 8 h 11"/>
              <a:gd name="T16" fmla="*/ 4 w 4"/>
              <a:gd name="T17" fmla="*/ 2 h 11"/>
              <a:gd name="T18" fmla="*/ 2 w 4"/>
              <a:gd name="T19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11">
                <a:moveTo>
                  <a:pt x="2" y="0"/>
                </a:moveTo>
                <a:cubicBezTo>
                  <a:pt x="2" y="0"/>
                  <a:pt x="1" y="0"/>
                  <a:pt x="1" y="1"/>
                </a:cubicBezTo>
                <a:cubicBezTo>
                  <a:pt x="1" y="2"/>
                  <a:pt x="0" y="3"/>
                  <a:pt x="1" y="5"/>
                </a:cubicBezTo>
                <a:cubicBezTo>
                  <a:pt x="1" y="6"/>
                  <a:pt x="1" y="6"/>
                  <a:pt x="1" y="6"/>
                </a:cubicBezTo>
                <a:cubicBezTo>
                  <a:pt x="1" y="9"/>
                  <a:pt x="2" y="10"/>
                  <a:pt x="2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3" y="10"/>
                  <a:pt x="3" y="10"/>
                  <a:pt x="3" y="10"/>
                </a:cubicBezTo>
                <a:cubicBezTo>
                  <a:pt x="3" y="10"/>
                  <a:pt x="3" y="9"/>
                  <a:pt x="4" y="8"/>
                </a:cubicBezTo>
                <a:cubicBezTo>
                  <a:pt x="4" y="5"/>
                  <a:pt x="4" y="3"/>
                  <a:pt x="4" y="2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5" name="Freeform 36">
            <a:extLst>
              <a:ext uri="{FF2B5EF4-FFF2-40B4-BE49-F238E27FC236}">
                <a16:creationId xmlns:a16="http://schemas.microsoft.com/office/drawing/2014/main" id="{576B5C81-7A06-48AD-B9CE-875B4C8BF1B6}"/>
              </a:ext>
            </a:extLst>
          </p:cNvPr>
          <p:cNvSpPr>
            <a:spLocks/>
          </p:cNvSpPr>
          <p:nvPr/>
        </p:nvSpPr>
        <p:spPr bwMode="auto">
          <a:xfrm>
            <a:off x="465138" y="4215304"/>
            <a:ext cx="4763" cy="20638"/>
          </a:xfrm>
          <a:custGeom>
            <a:avLst/>
            <a:gdLst>
              <a:gd name="T0" fmla="*/ 1 w 3"/>
              <a:gd name="T1" fmla="*/ 0 h 11"/>
              <a:gd name="T2" fmla="*/ 1 w 3"/>
              <a:gd name="T3" fmla="*/ 0 h 11"/>
              <a:gd name="T4" fmla="*/ 0 w 3"/>
              <a:gd name="T5" fmla="*/ 5 h 11"/>
              <a:gd name="T6" fmla="*/ 2 w 3"/>
              <a:gd name="T7" fmla="*/ 11 h 11"/>
              <a:gd name="T8" fmla="*/ 2 w 3"/>
              <a:gd name="T9" fmla="*/ 11 h 11"/>
              <a:gd name="T10" fmla="*/ 3 w 3"/>
              <a:gd name="T11" fmla="*/ 8 h 11"/>
              <a:gd name="T12" fmla="*/ 1 w 3"/>
              <a:gd name="T13" fmla="*/ 0 h 11"/>
              <a:gd name="T14" fmla="*/ 1 w 3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11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4"/>
                  <a:pt x="0" y="5"/>
                </a:cubicBezTo>
                <a:cubicBezTo>
                  <a:pt x="0" y="6"/>
                  <a:pt x="1" y="10"/>
                  <a:pt x="2" y="11"/>
                </a:cubicBezTo>
                <a:cubicBezTo>
                  <a:pt x="2" y="11"/>
                  <a:pt x="2" y="11"/>
                  <a:pt x="2" y="11"/>
                </a:cubicBezTo>
                <a:cubicBezTo>
                  <a:pt x="2" y="11"/>
                  <a:pt x="3" y="10"/>
                  <a:pt x="3" y="8"/>
                </a:cubicBezTo>
                <a:cubicBezTo>
                  <a:pt x="3" y="7"/>
                  <a:pt x="2" y="5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6" name="Freeform 37">
            <a:extLst>
              <a:ext uri="{FF2B5EF4-FFF2-40B4-BE49-F238E27FC236}">
                <a16:creationId xmlns:a16="http://schemas.microsoft.com/office/drawing/2014/main" id="{D98A9F87-0DAB-4B06-BD6C-9817DDE5D607}"/>
              </a:ext>
            </a:extLst>
          </p:cNvPr>
          <p:cNvSpPr>
            <a:spLocks/>
          </p:cNvSpPr>
          <p:nvPr/>
        </p:nvSpPr>
        <p:spPr bwMode="auto">
          <a:xfrm>
            <a:off x="517525" y="4339129"/>
            <a:ext cx="3175" cy="7938"/>
          </a:xfrm>
          <a:custGeom>
            <a:avLst/>
            <a:gdLst>
              <a:gd name="T0" fmla="*/ 0 w 2"/>
              <a:gd name="T1" fmla="*/ 0 h 4"/>
              <a:gd name="T2" fmla="*/ 2 w 2"/>
              <a:gd name="T3" fmla="*/ 4 h 4"/>
              <a:gd name="T4" fmla="*/ 2 w 2"/>
              <a:gd name="T5" fmla="*/ 4 h 4"/>
              <a:gd name="T6" fmla="*/ 0 w 2"/>
              <a:gd name="T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" h="4">
                <a:moveTo>
                  <a:pt x="0" y="0"/>
                </a:moveTo>
                <a:cubicBezTo>
                  <a:pt x="0" y="2"/>
                  <a:pt x="1" y="3"/>
                  <a:pt x="2" y="4"/>
                </a:cubicBezTo>
                <a:cubicBezTo>
                  <a:pt x="2" y="4"/>
                  <a:pt x="2" y="4"/>
                  <a:pt x="2" y="4"/>
                </a:cubicBezTo>
                <a:cubicBezTo>
                  <a:pt x="2" y="3"/>
                  <a:pt x="1" y="1"/>
                  <a:pt x="0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7" name="Freeform 38">
            <a:extLst>
              <a:ext uri="{FF2B5EF4-FFF2-40B4-BE49-F238E27FC236}">
                <a16:creationId xmlns:a16="http://schemas.microsoft.com/office/drawing/2014/main" id="{81DCB944-61B9-4592-9F1C-9D89B8B9715E}"/>
              </a:ext>
            </a:extLst>
          </p:cNvPr>
          <p:cNvSpPr>
            <a:spLocks/>
          </p:cNvSpPr>
          <p:nvPr/>
        </p:nvSpPr>
        <p:spPr bwMode="auto">
          <a:xfrm>
            <a:off x="496888" y="4512167"/>
            <a:ext cx="7938" cy="20638"/>
          </a:xfrm>
          <a:custGeom>
            <a:avLst/>
            <a:gdLst>
              <a:gd name="T0" fmla="*/ 2 w 4"/>
              <a:gd name="T1" fmla="*/ 0 h 11"/>
              <a:gd name="T2" fmla="*/ 2 w 4"/>
              <a:gd name="T3" fmla="*/ 0 h 11"/>
              <a:gd name="T4" fmla="*/ 3 w 4"/>
              <a:gd name="T5" fmla="*/ 11 h 11"/>
              <a:gd name="T6" fmla="*/ 3 w 4"/>
              <a:gd name="T7" fmla="*/ 11 h 11"/>
              <a:gd name="T8" fmla="*/ 4 w 4"/>
              <a:gd name="T9" fmla="*/ 6 h 11"/>
              <a:gd name="T10" fmla="*/ 2 w 4"/>
              <a:gd name="T11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" h="11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1" y="1"/>
                  <a:pt x="0" y="8"/>
                  <a:pt x="3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1"/>
                  <a:pt x="4" y="8"/>
                  <a:pt x="4" y="6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8" name="Freeform 39">
            <a:extLst>
              <a:ext uri="{FF2B5EF4-FFF2-40B4-BE49-F238E27FC236}">
                <a16:creationId xmlns:a16="http://schemas.microsoft.com/office/drawing/2014/main" id="{6D2F605C-E15F-401D-96CF-B2704DDEF9C8}"/>
              </a:ext>
            </a:extLst>
          </p:cNvPr>
          <p:cNvSpPr>
            <a:spLocks/>
          </p:cNvSpPr>
          <p:nvPr/>
        </p:nvSpPr>
        <p:spPr bwMode="auto">
          <a:xfrm>
            <a:off x="411163" y="4393104"/>
            <a:ext cx="6350" cy="25400"/>
          </a:xfrm>
          <a:custGeom>
            <a:avLst/>
            <a:gdLst>
              <a:gd name="T0" fmla="*/ 1 w 3"/>
              <a:gd name="T1" fmla="*/ 0 h 13"/>
              <a:gd name="T2" fmla="*/ 2 w 3"/>
              <a:gd name="T3" fmla="*/ 13 h 13"/>
              <a:gd name="T4" fmla="*/ 3 w 3"/>
              <a:gd name="T5" fmla="*/ 13 h 13"/>
              <a:gd name="T6" fmla="*/ 3 w 3"/>
              <a:gd name="T7" fmla="*/ 8 h 13"/>
              <a:gd name="T8" fmla="*/ 1 w 3"/>
              <a:gd name="T9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13">
                <a:moveTo>
                  <a:pt x="1" y="0"/>
                </a:moveTo>
                <a:cubicBezTo>
                  <a:pt x="0" y="2"/>
                  <a:pt x="1" y="11"/>
                  <a:pt x="2" y="13"/>
                </a:cubicBezTo>
                <a:cubicBezTo>
                  <a:pt x="3" y="13"/>
                  <a:pt x="3" y="13"/>
                  <a:pt x="3" y="13"/>
                </a:cubicBezTo>
                <a:cubicBezTo>
                  <a:pt x="3" y="13"/>
                  <a:pt x="3" y="10"/>
                  <a:pt x="3" y="8"/>
                </a:cubicBezTo>
                <a:cubicBezTo>
                  <a:pt x="2" y="1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Freeform 40">
            <a:extLst>
              <a:ext uri="{FF2B5EF4-FFF2-40B4-BE49-F238E27FC236}">
                <a16:creationId xmlns:a16="http://schemas.microsoft.com/office/drawing/2014/main" id="{1B649AC1-323A-44D3-8282-9184964208B7}"/>
              </a:ext>
            </a:extLst>
          </p:cNvPr>
          <p:cNvSpPr>
            <a:spLocks noEditPoints="1"/>
          </p:cNvSpPr>
          <p:nvPr/>
        </p:nvSpPr>
        <p:spPr bwMode="auto">
          <a:xfrm>
            <a:off x="1741488" y="3343767"/>
            <a:ext cx="1663700" cy="1211263"/>
          </a:xfrm>
          <a:custGeom>
            <a:avLst/>
            <a:gdLst>
              <a:gd name="T0" fmla="*/ 76 w 866"/>
              <a:gd name="T1" fmla="*/ 58 h 625"/>
              <a:gd name="T2" fmla="*/ 75 w 866"/>
              <a:gd name="T3" fmla="*/ 59 h 625"/>
              <a:gd name="T4" fmla="*/ 75 w 866"/>
              <a:gd name="T5" fmla="*/ 59 h 625"/>
              <a:gd name="T6" fmla="*/ 76 w 866"/>
              <a:gd name="T7" fmla="*/ 58 h 625"/>
              <a:gd name="T8" fmla="*/ 545 w 866"/>
              <a:gd name="T9" fmla="*/ 0 h 625"/>
              <a:gd name="T10" fmla="*/ 118 w 866"/>
              <a:gd name="T11" fmla="*/ 0 h 625"/>
              <a:gd name="T12" fmla="*/ 75 w 866"/>
              <a:gd name="T13" fmla="*/ 59 h 625"/>
              <a:gd name="T14" fmla="*/ 0 w 866"/>
              <a:gd name="T15" fmla="*/ 217 h 625"/>
              <a:gd name="T16" fmla="*/ 3 w 866"/>
              <a:gd name="T17" fmla="*/ 238 h 625"/>
              <a:gd name="T18" fmla="*/ 8 w 866"/>
              <a:gd name="T19" fmla="*/ 241 h 625"/>
              <a:gd name="T20" fmla="*/ 82 w 866"/>
              <a:gd name="T21" fmla="*/ 208 h 625"/>
              <a:gd name="T22" fmla="*/ 100 w 866"/>
              <a:gd name="T23" fmla="*/ 214 h 625"/>
              <a:gd name="T24" fmla="*/ 196 w 866"/>
              <a:gd name="T25" fmla="*/ 353 h 625"/>
              <a:gd name="T26" fmla="*/ 233 w 866"/>
              <a:gd name="T27" fmla="*/ 439 h 625"/>
              <a:gd name="T28" fmla="*/ 275 w 866"/>
              <a:gd name="T29" fmla="*/ 528 h 625"/>
              <a:gd name="T30" fmla="*/ 274 w 866"/>
              <a:gd name="T31" fmla="*/ 540 h 625"/>
              <a:gd name="T32" fmla="*/ 278 w 866"/>
              <a:gd name="T33" fmla="*/ 542 h 625"/>
              <a:gd name="T34" fmla="*/ 294 w 866"/>
              <a:gd name="T35" fmla="*/ 545 h 625"/>
              <a:gd name="T36" fmla="*/ 315 w 866"/>
              <a:gd name="T37" fmla="*/ 543 h 625"/>
              <a:gd name="T38" fmla="*/ 336 w 866"/>
              <a:gd name="T39" fmla="*/ 540 h 625"/>
              <a:gd name="T40" fmla="*/ 345 w 866"/>
              <a:gd name="T41" fmla="*/ 541 h 625"/>
              <a:gd name="T42" fmla="*/ 404 w 866"/>
              <a:gd name="T43" fmla="*/ 568 h 625"/>
              <a:gd name="T44" fmla="*/ 407 w 866"/>
              <a:gd name="T45" fmla="*/ 568 h 625"/>
              <a:gd name="T46" fmla="*/ 421 w 866"/>
              <a:gd name="T47" fmla="*/ 530 h 625"/>
              <a:gd name="T48" fmla="*/ 434 w 866"/>
              <a:gd name="T49" fmla="*/ 524 h 625"/>
              <a:gd name="T50" fmla="*/ 472 w 866"/>
              <a:gd name="T51" fmla="*/ 546 h 625"/>
              <a:gd name="T52" fmla="*/ 527 w 866"/>
              <a:gd name="T53" fmla="*/ 582 h 625"/>
              <a:gd name="T54" fmla="*/ 527 w 866"/>
              <a:gd name="T55" fmla="*/ 625 h 625"/>
              <a:gd name="T56" fmla="*/ 633 w 866"/>
              <a:gd name="T57" fmla="*/ 625 h 625"/>
              <a:gd name="T58" fmla="*/ 634 w 866"/>
              <a:gd name="T59" fmla="*/ 624 h 625"/>
              <a:gd name="T60" fmla="*/ 670 w 866"/>
              <a:gd name="T61" fmla="*/ 607 h 625"/>
              <a:gd name="T62" fmla="*/ 675 w 866"/>
              <a:gd name="T63" fmla="*/ 607 h 625"/>
              <a:gd name="T64" fmla="*/ 702 w 866"/>
              <a:gd name="T65" fmla="*/ 623 h 625"/>
              <a:gd name="T66" fmla="*/ 751 w 866"/>
              <a:gd name="T67" fmla="*/ 567 h 625"/>
              <a:gd name="T68" fmla="*/ 810 w 866"/>
              <a:gd name="T69" fmla="*/ 494 h 625"/>
              <a:gd name="T70" fmla="*/ 856 w 866"/>
              <a:gd name="T71" fmla="*/ 397 h 625"/>
              <a:gd name="T72" fmla="*/ 848 w 866"/>
              <a:gd name="T73" fmla="*/ 342 h 625"/>
              <a:gd name="T74" fmla="*/ 866 w 866"/>
              <a:gd name="T75" fmla="*/ 292 h 625"/>
              <a:gd name="T76" fmla="*/ 862 w 866"/>
              <a:gd name="T77" fmla="*/ 249 h 625"/>
              <a:gd name="T78" fmla="*/ 757 w 866"/>
              <a:gd name="T79" fmla="*/ 102 h 625"/>
              <a:gd name="T80" fmla="*/ 744 w 866"/>
              <a:gd name="T81" fmla="*/ 100 h 625"/>
              <a:gd name="T82" fmla="*/ 694 w 866"/>
              <a:gd name="T83" fmla="*/ 111 h 625"/>
              <a:gd name="T84" fmla="*/ 645 w 866"/>
              <a:gd name="T85" fmla="*/ 121 h 625"/>
              <a:gd name="T86" fmla="*/ 589 w 866"/>
              <a:gd name="T87" fmla="*/ 89 h 625"/>
              <a:gd name="T88" fmla="*/ 580 w 866"/>
              <a:gd name="T89" fmla="*/ 90 h 625"/>
              <a:gd name="T90" fmla="*/ 545 w 866"/>
              <a:gd name="T91" fmla="*/ 14 h 625"/>
              <a:gd name="T92" fmla="*/ 545 w 866"/>
              <a:gd name="T93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866" h="625">
                <a:moveTo>
                  <a:pt x="76" y="58"/>
                </a:moveTo>
                <a:cubicBezTo>
                  <a:pt x="75" y="59"/>
                  <a:pt x="75" y="59"/>
                  <a:pt x="75" y="59"/>
                </a:cubicBezTo>
                <a:cubicBezTo>
                  <a:pt x="75" y="59"/>
                  <a:pt x="75" y="59"/>
                  <a:pt x="75" y="59"/>
                </a:cubicBezTo>
                <a:cubicBezTo>
                  <a:pt x="76" y="58"/>
                  <a:pt x="76" y="58"/>
                  <a:pt x="76" y="58"/>
                </a:cubicBezTo>
                <a:moveTo>
                  <a:pt x="545" y="0"/>
                </a:moveTo>
                <a:cubicBezTo>
                  <a:pt x="118" y="0"/>
                  <a:pt x="118" y="0"/>
                  <a:pt x="118" y="0"/>
                </a:cubicBezTo>
                <a:cubicBezTo>
                  <a:pt x="101" y="17"/>
                  <a:pt x="83" y="34"/>
                  <a:pt x="75" y="59"/>
                </a:cubicBezTo>
                <a:cubicBezTo>
                  <a:pt x="10" y="137"/>
                  <a:pt x="0" y="192"/>
                  <a:pt x="0" y="217"/>
                </a:cubicBezTo>
                <a:cubicBezTo>
                  <a:pt x="0" y="226"/>
                  <a:pt x="1" y="232"/>
                  <a:pt x="3" y="238"/>
                </a:cubicBezTo>
                <a:cubicBezTo>
                  <a:pt x="4" y="239"/>
                  <a:pt x="6" y="240"/>
                  <a:pt x="8" y="241"/>
                </a:cubicBezTo>
                <a:cubicBezTo>
                  <a:pt x="13" y="236"/>
                  <a:pt x="55" y="208"/>
                  <a:pt x="82" y="208"/>
                </a:cubicBezTo>
                <a:cubicBezTo>
                  <a:pt x="89" y="208"/>
                  <a:pt x="95" y="209"/>
                  <a:pt x="100" y="214"/>
                </a:cubicBezTo>
                <a:cubicBezTo>
                  <a:pt x="196" y="353"/>
                  <a:pt x="196" y="353"/>
                  <a:pt x="196" y="353"/>
                </a:cubicBezTo>
                <a:cubicBezTo>
                  <a:pt x="208" y="382"/>
                  <a:pt x="219" y="411"/>
                  <a:pt x="233" y="439"/>
                </a:cubicBezTo>
                <a:cubicBezTo>
                  <a:pt x="276" y="523"/>
                  <a:pt x="276" y="523"/>
                  <a:pt x="275" y="528"/>
                </a:cubicBezTo>
                <a:cubicBezTo>
                  <a:pt x="275" y="532"/>
                  <a:pt x="273" y="536"/>
                  <a:pt x="274" y="540"/>
                </a:cubicBezTo>
                <a:cubicBezTo>
                  <a:pt x="275" y="541"/>
                  <a:pt x="276" y="542"/>
                  <a:pt x="278" y="542"/>
                </a:cubicBezTo>
                <a:cubicBezTo>
                  <a:pt x="283" y="544"/>
                  <a:pt x="289" y="545"/>
                  <a:pt x="294" y="545"/>
                </a:cubicBezTo>
                <a:cubicBezTo>
                  <a:pt x="301" y="545"/>
                  <a:pt x="308" y="544"/>
                  <a:pt x="315" y="543"/>
                </a:cubicBezTo>
                <a:cubicBezTo>
                  <a:pt x="322" y="542"/>
                  <a:pt x="329" y="540"/>
                  <a:pt x="336" y="540"/>
                </a:cubicBezTo>
                <a:cubicBezTo>
                  <a:pt x="339" y="540"/>
                  <a:pt x="342" y="541"/>
                  <a:pt x="345" y="541"/>
                </a:cubicBezTo>
                <a:cubicBezTo>
                  <a:pt x="367" y="545"/>
                  <a:pt x="382" y="568"/>
                  <a:pt x="404" y="568"/>
                </a:cubicBezTo>
                <a:cubicBezTo>
                  <a:pt x="405" y="568"/>
                  <a:pt x="406" y="568"/>
                  <a:pt x="407" y="568"/>
                </a:cubicBezTo>
                <a:cubicBezTo>
                  <a:pt x="424" y="566"/>
                  <a:pt x="416" y="542"/>
                  <a:pt x="421" y="530"/>
                </a:cubicBezTo>
                <a:cubicBezTo>
                  <a:pt x="423" y="526"/>
                  <a:pt x="428" y="524"/>
                  <a:pt x="434" y="524"/>
                </a:cubicBezTo>
                <a:cubicBezTo>
                  <a:pt x="447" y="524"/>
                  <a:pt x="465" y="532"/>
                  <a:pt x="472" y="546"/>
                </a:cubicBezTo>
                <a:cubicBezTo>
                  <a:pt x="485" y="570"/>
                  <a:pt x="514" y="560"/>
                  <a:pt x="527" y="582"/>
                </a:cubicBezTo>
                <a:cubicBezTo>
                  <a:pt x="535" y="596"/>
                  <a:pt x="523" y="611"/>
                  <a:pt x="527" y="625"/>
                </a:cubicBezTo>
                <a:cubicBezTo>
                  <a:pt x="633" y="625"/>
                  <a:pt x="633" y="625"/>
                  <a:pt x="633" y="625"/>
                </a:cubicBezTo>
                <a:cubicBezTo>
                  <a:pt x="633" y="625"/>
                  <a:pt x="634" y="624"/>
                  <a:pt x="634" y="624"/>
                </a:cubicBezTo>
                <a:cubicBezTo>
                  <a:pt x="649" y="612"/>
                  <a:pt x="666" y="607"/>
                  <a:pt x="670" y="607"/>
                </a:cubicBezTo>
                <a:cubicBezTo>
                  <a:pt x="672" y="607"/>
                  <a:pt x="674" y="607"/>
                  <a:pt x="675" y="607"/>
                </a:cubicBezTo>
                <a:cubicBezTo>
                  <a:pt x="682" y="607"/>
                  <a:pt x="685" y="609"/>
                  <a:pt x="702" y="623"/>
                </a:cubicBezTo>
                <a:cubicBezTo>
                  <a:pt x="751" y="567"/>
                  <a:pt x="751" y="567"/>
                  <a:pt x="751" y="567"/>
                </a:cubicBezTo>
                <a:cubicBezTo>
                  <a:pt x="762" y="534"/>
                  <a:pt x="792" y="520"/>
                  <a:pt x="810" y="494"/>
                </a:cubicBezTo>
                <a:cubicBezTo>
                  <a:pt x="810" y="493"/>
                  <a:pt x="855" y="401"/>
                  <a:pt x="856" y="397"/>
                </a:cubicBezTo>
                <a:cubicBezTo>
                  <a:pt x="858" y="378"/>
                  <a:pt x="846" y="361"/>
                  <a:pt x="848" y="342"/>
                </a:cubicBezTo>
                <a:cubicBezTo>
                  <a:pt x="849" y="323"/>
                  <a:pt x="865" y="311"/>
                  <a:pt x="866" y="292"/>
                </a:cubicBezTo>
                <a:cubicBezTo>
                  <a:pt x="866" y="286"/>
                  <a:pt x="862" y="249"/>
                  <a:pt x="862" y="249"/>
                </a:cubicBezTo>
                <a:cubicBezTo>
                  <a:pt x="862" y="248"/>
                  <a:pt x="807" y="112"/>
                  <a:pt x="757" y="102"/>
                </a:cubicBezTo>
                <a:cubicBezTo>
                  <a:pt x="752" y="101"/>
                  <a:pt x="748" y="100"/>
                  <a:pt x="744" y="100"/>
                </a:cubicBezTo>
                <a:cubicBezTo>
                  <a:pt x="727" y="100"/>
                  <a:pt x="711" y="106"/>
                  <a:pt x="694" y="111"/>
                </a:cubicBezTo>
                <a:cubicBezTo>
                  <a:pt x="678" y="116"/>
                  <a:pt x="661" y="121"/>
                  <a:pt x="645" y="121"/>
                </a:cubicBezTo>
                <a:cubicBezTo>
                  <a:pt x="625" y="121"/>
                  <a:pt x="607" y="114"/>
                  <a:pt x="589" y="89"/>
                </a:cubicBezTo>
                <a:cubicBezTo>
                  <a:pt x="586" y="90"/>
                  <a:pt x="583" y="90"/>
                  <a:pt x="580" y="90"/>
                </a:cubicBezTo>
                <a:cubicBezTo>
                  <a:pt x="542" y="90"/>
                  <a:pt x="530" y="64"/>
                  <a:pt x="545" y="14"/>
                </a:cubicBezTo>
                <a:cubicBezTo>
                  <a:pt x="546" y="11"/>
                  <a:pt x="546" y="5"/>
                  <a:pt x="54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0" name="Freeform 41">
            <a:extLst>
              <a:ext uri="{FF2B5EF4-FFF2-40B4-BE49-F238E27FC236}">
                <a16:creationId xmlns:a16="http://schemas.microsoft.com/office/drawing/2014/main" id="{69E3A18B-E45C-4EF8-A201-D472A19B47F4}"/>
              </a:ext>
            </a:extLst>
          </p:cNvPr>
          <p:cNvSpPr>
            <a:spLocks/>
          </p:cNvSpPr>
          <p:nvPr/>
        </p:nvSpPr>
        <p:spPr bwMode="auto">
          <a:xfrm>
            <a:off x="3754438" y="3343767"/>
            <a:ext cx="608013" cy="1211263"/>
          </a:xfrm>
          <a:custGeom>
            <a:avLst/>
            <a:gdLst>
              <a:gd name="T0" fmla="*/ 228 w 316"/>
              <a:gd name="T1" fmla="*/ 0 h 625"/>
              <a:gd name="T2" fmla="*/ 0 w 316"/>
              <a:gd name="T3" fmla="*/ 0 h 625"/>
              <a:gd name="T4" fmla="*/ 74 w 316"/>
              <a:gd name="T5" fmla="*/ 65 h 625"/>
              <a:gd name="T6" fmla="*/ 81 w 316"/>
              <a:gd name="T7" fmla="*/ 59 h 625"/>
              <a:gd name="T8" fmla="*/ 111 w 316"/>
              <a:gd name="T9" fmla="*/ 103 h 625"/>
              <a:gd name="T10" fmla="*/ 114 w 316"/>
              <a:gd name="T11" fmla="*/ 95 h 625"/>
              <a:gd name="T12" fmla="*/ 123 w 316"/>
              <a:gd name="T13" fmla="*/ 92 h 625"/>
              <a:gd name="T14" fmla="*/ 130 w 316"/>
              <a:gd name="T15" fmla="*/ 98 h 625"/>
              <a:gd name="T16" fmla="*/ 122 w 316"/>
              <a:gd name="T17" fmla="*/ 101 h 625"/>
              <a:gd name="T18" fmla="*/ 118 w 316"/>
              <a:gd name="T19" fmla="*/ 110 h 625"/>
              <a:gd name="T20" fmla="*/ 129 w 316"/>
              <a:gd name="T21" fmla="*/ 125 h 625"/>
              <a:gd name="T22" fmla="*/ 137 w 316"/>
              <a:gd name="T23" fmla="*/ 122 h 625"/>
              <a:gd name="T24" fmla="*/ 139 w 316"/>
              <a:gd name="T25" fmla="*/ 113 h 625"/>
              <a:gd name="T26" fmla="*/ 147 w 316"/>
              <a:gd name="T27" fmla="*/ 113 h 625"/>
              <a:gd name="T28" fmla="*/ 260 w 316"/>
              <a:gd name="T29" fmla="*/ 402 h 625"/>
              <a:gd name="T30" fmla="*/ 269 w 316"/>
              <a:gd name="T31" fmla="*/ 364 h 625"/>
              <a:gd name="T32" fmla="*/ 269 w 316"/>
              <a:gd name="T33" fmla="*/ 413 h 625"/>
              <a:gd name="T34" fmla="*/ 271 w 316"/>
              <a:gd name="T35" fmla="*/ 404 h 625"/>
              <a:gd name="T36" fmla="*/ 279 w 316"/>
              <a:gd name="T37" fmla="*/ 403 h 625"/>
              <a:gd name="T38" fmla="*/ 286 w 316"/>
              <a:gd name="T39" fmla="*/ 372 h 625"/>
              <a:gd name="T40" fmla="*/ 290 w 316"/>
              <a:gd name="T41" fmla="*/ 390 h 625"/>
              <a:gd name="T42" fmla="*/ 298 w 316"/>
              <a:gd name="T43" fmla="*/ 394 h 625"/>
              <a:gd name="T44" fmla="*/ 290 w 316"/>
              <a:gd name="T45" fmla="*/ 625 h 625"/>
              <a:gd name="T46" fmla="*/ 295 w 316"/>
              <a:gd name="T47" fmla="*/ 625 h 625"/>
              <a:gd name="T48" fmla="*/ 304 w 316"/>
              <a:gd name="T49" fmla="*/ 603 h 625"/>
              <a:gd name="T50" fmla="*/ 301 w 316"/>
              <a:gd name="T51" fmla="*/ 625 h 625"/>
              <a:gd name="T52" fmla="*/ 302 w 316"/>
              <a:gd name="T53" fmla="*/ 625 h 625"/>
              <a:gd name="T54" fmla="*/ 305 w 316"/>
              <a:gd name="T55" fmla="*/ 607 h 625"/>
              <a:gd name="T56" fmla="*/ 308 w 316"/>
              <a:gd name="T57" fmla="*/ 582 h 625"/>
              <a:gd name="T58" fmla="*/ 308 w 316"/>
              <a:gd name="T59" fmla="*/ 580 h 625"/>
              <a:gd name="T60" fmla="*/ 296 w 316"/>
              <a:gd name="T61" fmla="*/ 366 h 625"/>
              <a:gd name="T62" fmla="*/ 295 w 316"/>
              <a:gd name="T63" fmla="*/ 386 h 625"/>
              <a:gd name="T64" fmla="*/ 288 w 316"/>
              <a:gd name="T65" fmla="*/ 253 h 625"/>
              <a:gd name="T66" fmla="*/ 228 w 316"/>
              <a:gd name="T67" fmla="*/ 0 h 6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316" h="625">
                <a:moveTo>
                  <a:pt x="228" y="0"/>
                </a:moveTo>
                <a:cubicBezTo>
                  <a:pt x="0" y="0"/>
                  <a:pt x="0" y="0"/>
                  <a:pt x="0" y="0"/>
                </a:cubicBezTo>
                <a:cubicBezTo>
                  <a:pt x="19" y="28"/>
                  <a:pt x="51" y="60"/>
                  <a:pt x="74" y="65"/>
                </a:cubicBezTo>
                <a:cubicBezTo>
                  <a:pt x="76" y="63"/>
                  <a:pt x="79" y="60"/>
                  <a:pt x="81" y="59"/>
                </a:cubicBezTo>
                <a:cubicBezTo>
                  <a:pt x="100" y="101"/>
                  <a:pt x="100" y="101"/>
                  <a:pt x="111" y="103"/>
                </a:cubicBezTo>
                <a:cubicBezTo>
                  <a:pt x="112" y="100"/>
                  <a:pt x="113" y="97"/>
                  <a:pt x="114" y="95"/>
                </a:cubicBezTo>
                <a:cubicBezTo>
                  <a:pt x="117" y="94"/>
                  <a:pt x="121" y="93"/>
                  <a:pt x="123" y="92"/>
                </a:cubicBezTo>
                <a:cubicBezTo>
                  <a:pt x="125" y="94"/>
                  <a:pt x="128" y="97"/>
                  <a:pt x="130" y="98"/>
                </a:cubicBezTo>
                <a:cubicBezTo>
                  <a:pt x="128" y="99"/>
                  <a:pt x="125" y="101"/>
                  <a:pt x="122" y="101"/>
                </a:cubicBezTo>
                <a:cubicBezTo>
                  <a:pt x="121" y="104"/>
                  <a:pt x="120" y="108"/>
                  <a:pt x="118" y="110"/>
                </a:cubicBezTo>
                <a:cubicBezTo>
                  <a:pt x="120" y="116"/>
                  <a:pt x="125" y="122"/>
                  <a:pt x="129" y="125"/>
                </a:cubicBezTo>
                <a:cubicBezTo>
                  <a:pt x="131" y="124"/>
                  <a:pt x="135" y="123"/>
                  <a:pt x="137" y="122"/>
                </a:cubicBezTo>
                <a:cubicBezTo>
                  <a:pt x="138" y="120"/>
                  <a:pt x="138" y="116"/>
                  <a:pt x="139" y="113"/>
                </a:cubicBezTo>
                <a:cubicBezTo>
                  <a:pt x="141" y="113"/>
                  <a:pt x="145" y="113"/>
                  <a:pt x="147" y="113"/>
                </a:cubicBezTo>
                <a:cubicBezTo>
                  <a:pt x="141" y="158"/>
                  <a:pt x="138" y="178"/>
                  <a:pt x="260" y="402"/>
                </a:cubicBezTo>
                <a:cubicBezTo>
                  <a:pt x="267" y="367"/>
                  <a:pt x="267" y="367"/>
                  <a:pt x="269" y="364"/>
                </a:cubicBezTo>
                <a:cubicBezTo>
                  <a:pt x="271" y="380"/>
                  <a:pt x="262" y="397"/>
                  <a:pt x="269" y="413"/>
                </a:cubicBezTo>
                <a:cubicBezTo>
                  <a:pt x="270" y="411"/>
                  <a:pt x="271" y="407"/>
                  <a:pt x="271" y="404"/>
                </a:cubicBezTo>
                <a:cubicBezTo>
                  <a:pt x="273" y="403"/>
                  <a:pt x="277" y="403"/>
                  <a:pt x="279" y="403"/>
                </a:cubicBezTo>
                <a:cubicBezTo>
                  <a:pt x="283" y="381"/>
                  <a:pt x="283" y="381"/>
                  <a:pt x="286" y="372"/>
                </a:cubicBezTo>
                <a:cubicBezTo>
                  <a:pt x="288" y="377"/>
                  <a:pt x="289" y="385"/>
                  <a:pt x="290" y="390"/>
                </a:cubicBezTo>
                <a:cubicBezTo>
                  <a:pt x="293" y="391"/>
                  <a:pt x="296" y="393"/>
                  <a:pt x="298" y="394"/>
                </a:cubicBezTo>
                <a:cubicBezTo>
                  <a:pt x="316" y="472"/>
                  <a:pt x="271" y="547"/>
                  <a:pt x="290" y="625"/>
                </a:cubicBezTo>
                <a:cubicBezTo>
                  <a:pt x="295" y="625"/>
                  <a:pt x="295" y="625"/>
                  <a:pt x="295" y="625"/>
                </a:cubicBezTo>
                <a:cubicBezTo>
                  <a:pt x="298" y="612"/>
                  <a:pt x="299" y="611"/>
                  <a:pt x="304" y="603"/>
                </a:cubicBezTo>
                <a:cubicBezTo>
                  <a:pt x="304" y="603"/>
                  <a:pt x="303" y="612"/>
                  <a:pt x="301" y="625"/>
                </a:cubicBezTo>
                <a:cubicBezTo>
                  <a:pt x="302" y="625"/>
                  <a:pt x="302" y="625"/>
                  <a:pt x="302" y="625"/>
                </a:cubicBezTo>
                <a:cubicBezTo>
                  <a:pt x="303" y="619"/>
                  <a:pt x="304" y="613"/>
                  <a:pt x="305" y="607"/>
                </a:cubicBezTo>
                <a:cubicBezTo>
                  <a:pt x="308" y="582"/>
                  <a:pt x="308" y="582"/>
                  <a:pt x="308" y="582"/>
                </a:cubicBezTo>
                <a:cubicBezTo>
                  <a:pt x="308" y="580"/>
                  <a:pt x="308" y="580"/>
                  <a:pt x="308" y="580"/>
                </a:cubicBezTo>
                <a:cubicBezTo>
                  <a:pt x="312" y="532"/>
                  <a:pt x="310" y="406"/>
                  <a:pt x="296" y="366"/>
                </a:cubicBezTo>
                <a:cubicBezTo>
                  <a:pt x="296" y="372"/>
                  <a:pt x="296" y="380"/>
                  <a:pt x="295" y="386"/>
                </a:cubicBezTo>
                <a:cubicBezTo>
                  <a:pt x="295" y="385"/>
                  <a:pt x="282" y="340"/>
                  <a:pt x="288" y="253"/>
                </a:cubicBezTo>
                <a:cubicBezTo>
                  <a:pt x="292" y="202"/>
                  <a:pt x="256" y="70"/>
                  <a:pt x="22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Freeform 42">
            <a:extLst>
              <a:ext uri="{FF2B5EF4-FFF2-40B4-BE49-F238E27FC236}">
                <a16:creationId xmlns:a16="http://schemas.microsoft.com/office/drawing/2014/main" id="{C09C267B-F150-4212-A36F-6955E58A9323}"/>
              </a:ext>
            </a:extLst>
          </p:cNvPr>
          <p:cNvSpPr>
            <a:spLocks/>
          </p:cNvSpPr>
          <p:nvPr/>
        </p:nvSpPr>
        <p:spPr bwMode="auto">
          <a:xfrm>
            <a:off x="4252913" y="4396279"/>
            <a:ext cx="52388" cy="158750"/>
          </a:xfrm>
          <a:custGeom>
            <a:avLst/>
            <a:gdLst>
              <a:gd name="T0" fmla="*/ 4 w 28"/>
              <a:gd name="T1" fmla="*/ 0 h 82"/>
              <a:gd name="T2" fmla="*/ 2 w 28"/>
              <a:gd name="T3" fmla="*/ 3 h 82"/>
              <a:gd name="T4" fmla="*/ 3 w 28"/>
              <a:gd name="T5" fmla="*/ 27 h 82"/>
              <a:gd name="T6" fmla="*/ 8 w 28"/>
              <a:gd name="T7" fmla="*/ 57 h 82"/>
              <a:gd name="T8" fmla="*/ 10 w 28"/>
              <a:gd name="T9" fmla="*/ 73 h 82"/>
              <a:gd name="T10" fmla="*/ 10 w 28"/>
              <a:gd name="T11" fmla="*/ 75 h 82"/>
              <a:gd name="T12" fmla="*/ 12 w 28"/>
              <a:gd name="T13" fmla="*/ 82 h 82"/>
              <a:gd name="T14" fmla="*/ 24 w 28"/>
              <a:gd name="T15" fmla="*/ 82 h 82"/>
              <a:gd name="T16" fmla="*/ 24 w 28"/>
              <a:gd name="T17" fmla="*/ 81 h 82"/>
              <a:gd name="T18" fmla="*/ 22 w 28"/>
              <a:gd name="T19" fmla="*/ 68 h 82"/>
              <a:gd name="T20" fmla="*/ 19 w 28"/>
              <a:gd name="T21" fmla="*/ 68 h 82"/>
              <a:gd name="T22" fmla="*/ 14 w 28"/>
              <a:gd name="T23" fmla="*/ 32 h 82"/>
              <a:gd name="T24" fmla="*/ 11 w 28"/>
              <a:gd name="T25" fmla="*/ 10 h 82"/>
              <a:gd name="T26" fmla="*/ 4 w 28"/>
              <a:gd name="T27" fmla="*/ 0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8" h="82">
                <a:moveTo>
                  <a:pt x="4" y="0"/>
                </a:moveTo>
                <a:cubicBezTo>
                  <a:pt x="3" y="0"/>
                  <a:pt x="2" y="1"/>
                  <a:pt x="2" y="3"/>
                </a:cubicBezTo>
                <a:cubicBezTo>
                  <a:pt x="1" y="5"/>
                  <a:pt x="0" y="8"/>
                  <a:pt x="3" y="27"/>
                </a:cubicBezTo>
                <a:cubicBezTo>
                  <a:pt x="4" y="37"/>
                  <a:pt x="7" y="47"/>
                  <a:pt x="8" y="57"/>
                </a:cubicBezTo>
                <a:cubicBezTo>
                  <a:pt x="9" y="62"/>
                  <a:pt x="9" y="68"/>
                  <a:pt x="10" y="73"/>
                </a:cubicBezTo>
                <a:cubicBezTo>
                  <a:pt x="10" y="74"/>
                  <a:pt x="10" y="75"/>
                  <a:pt x="10" y="75"/>
                </a:cubicBezTo>
                <a:cubicBezTo>
                  <a:pt x="11" y="79"/>
                  <a:pt x="12" y="81"/>
                  <a:pt x="12" y="82"/>
                </a:cubicBezTo>
                <a:cubicBezTo>
                  <a:pt x="24" y="82"/>
                  <a:pt x="24" y="82"/>
                  <a:pt x="24" y="82"/>
                </a:cubicBezTo>
                <a:cubicBezTo>
                  <a:pt x="24" y="82"/>
                  <a:pt x="24" y="81"/>
                  <a:pt x="24" y="81"/>
                </a:cubicBezTo>
                <a:cubicBezTo>
                  <a:pt x="24" y="81"/>
                  <a:pt x="28" y="68"/>
                  <a:pt x="22" y="68"/>
                </a:cubicBezTo>
                <a:cubicBezTo>
                  <a:pt x="21" y="68"/>
                  <a:pt x="20" y="68"/>
                  <a:pt x="19" y="68"/>
                </a:cubicBezTo>
                <a:cubicBezTo>
                  <a:pt x="19" y="68"/>
                  <a:pt x="11" y="53"/>
                  <a:pt x="14" y="32"/>
                </a:cubicBezTo>
                <a:cubicBezTo>
                  <a:pt x="15" y="27"/>
                  <a:pt x="16" y="22"/>
                  <a:pt x="11" y="10"/>
                </a:cubicBezTo>
                <a:cubicBezTo>
                  <a:pt x="10" y="8"/>
                  <a:pt x="6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Freeform 43">
            <a:extLst>
              <a:ext uri="{FF2B5EF4-FFF2-40B4-BE49-F238E27FC236}">
                <a16:creationId xmlns:a16="http://schemas.microsoft.com/office/drawing/2014/main" id="{E1906656-3B89-47E7-88D1-D1006D9D4957}"/>
              </a:ext>
            </a:extLst>
          </p:cNvPr>
          <p:cNvSpPr>
            <a:spLocks/>
          </p:cNvSpPr>
          <p:nvPr/>
        </p:nvSpPr>
        <p:spPr bwMode="auto">
          <a:xfrm>
            <a:off x="4216400" y="4312142"/>
            <a:ext cx="55563" cy="76200"/>
          </a:xfrm>
          <a:custGeom>
            <a:avLst/>
            <a:gdLst>
              <a:gd name="T0" fmla="*/ 3 w 29"/>
              <a:gd name="T1" fmla="*/ 0 h 39"/>
              <a:gd name="T2" fmla="*/ 0 w 29"/>
              <a:gd name="T3" fmla="*/ 3 h 39"/>
              <a:gd name="T4" fmla="*/ 0 w 29"/>
              <a:gd name="T5" fmla="*/ 6 h 39"/>
              <a:gd name="T6" fmla="*/ 3 w 29"/>
              <a:gd name="T7" fmla="*/ 15 h 39"/>
              <a:gd name="T8" fmla="*/ 6 w 29"/>
              <a:gd name="T9" fmla="*/ 32 h 39"/>
              <a:gd name="T10" fmla="*/ 8 w 29"/>
              <a:gd name="T11" fmla="*/ 36 h 39"/>
              <a:gd name="T12" fmla="*/ 13 w 29"/>
              <a:gd name="T13" fmla="*/ 39 h 39"/>
              <a:gd name="T14" fmla="*/ 15 w 29"/>
              <a:gd name="T15" fmla="*/ 38 h 39"/>
              <a:gd name="T16" fmla="*/ 18 w 29"/>
              <a:gd name="T17" fmla="*/ 33 h 39"/>
              <a:gd name="T18" fmla="*/ 18 w 29"/>
              <a:gd name="T19" fmla="*/ 26 h 39"/>
              <a:gd name="T20" fmla="*/ 20 w 29"/>
              <a:gd name="T21" fmla="*/ 18 h 39"/>
              <a:gd name="T22" fmla="*/ 23 w 29"/>
              <a:gd name="T23" fmla="*/ 24 h 39"/>
              <a:gd name="T24" fmla="*/ 26 w 29"/>
              <a:gd name="T25" fmla="*/ 29 h 39"/>
              <a:gd name="T26" fmla="*/ 26 w 29"/>
              <a:gd name="T27" fmla="*/ 29 h 39"/>
              <a:gd name="T28" fmla="*/ 26 w 29"/>
              <a:gd name="T29" fmla="*/ 18 h 39"/>
              <a:gd name="T30" fmla="*/ 23 w 29"/>
              <a:gd name="T31" fmla="*/ 14 h 39"/>
              <a:gd name="T32" fmla="*/ 22 w 29"/>
              <a:gd name="T33" fmla="*/ 14 h 39"/>
              <a:gd name="T34" fmla="*/ 21 w 29"/>
              <a:gd name="T35" fmla="*/ 14 h 39"/>
              <a:gd name="T36" fmla="*/ 19 w 29"/>
              <a:gd name="T37" fmla="*/ 13 h 39"/>
              <a:gd name="T38" fmla="*/ 17 w 29"/>
              <a:gd name="T39" fmla="*/ 5 h 39"/>
              <a:gd name="T40" fmla="*/ 15 w 29"/>
              <a:gd name="T41" fmla="*/ 3 h 39"/>
              <a:gd name="T42" fmla="*/ 15 w 29"/>
              <a:gd name="T43" fmla="*/ 3 h 39"/>
              <a:gd name="T44" fmla="*/ 12 w 29"/>
              <a:gd name="T45" fmla="*/ 4 h 39"/>
              <a:gd name="T46" fmla="*/ 10 w 29"/>
              <a:gd name="T47" fmla="*/ 4 h 39"/>
              <a:gd name="T48" fmla="*/ 9 w 29"/>
              <a:gd name="T49" fmla="*/ 4 h 39"/>
              <a:gd name="T50" fmla="*/ 4 w 29"/>
              <a:gd name="T51" fmla="*/ 0 h 39"/>
              <a:gd name="T52" fmla="*/ 3 w 29"/>
              <a:gd name="T53" fmla="*/ 0 h 39"/>
              <a:gd name="T54" fmla="*/ 3 w 29"/>
              <a:gd name="T55" fmla="*/ 0 h 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29" h="39">
                <a:moveTo>
                  <a:pt x="3" y="0"/>
                </a:moveTo>
                <a:cubicBezTo>
                  <a:pt x="3" y="0"/>
                  <a:pt x="1" y="0"/>
                  <a:pt x="0" y="3"/>
                </a:cubicBezTo>
                <a:cubicBezTo>
                  <a:pt x="0" y="4"/>
                  <a:pt x="0" y="5"/>
                  <a:pt x="0" y="6"/>
                </a:cubicBezTo>
                <a:cubicBezTo>
                  <a:pt x="1" y="9"/>
                  <a:pt x="2" y="12"/>
                  <a:pt x="3" y="15"/>
                </a:cubicBezTo>
                <a:cubicBezTo>
                  <a:pt x="4" y="21"/>
                  <a:pt x="4" y="26"/>
                  <a:pt x="6" y="32"/>
                </a:cubicBezTo>
                <a:cubicBezTo>
                  <a:pt x="6" y="34"/>
                  <a:pt x="6" y="35"/>
                  <a:pt x="8" y="36"/>
                </a:cubicBezTo>
                <a:cubicBezTo>
                  <a:pt x="10" y="38"/>
                  <a:pt x="12" y="39"/>
                  <a:pt x="13" y="39"/>
                </a:cubicBezTo>
                <a:cubicBezTo>
                  <a:pt x="14" y="39"/>
                  <a:pt x="15" y="39"/>
                  <a:pt x="15" y="38"/>
                </a:cubicBezTo>
                <a:cubicBezTo>
                  <a:pt x="17" y="36"/>
                  <a:pt x="18" y="33"/>
                  <a:pt x="18" y="33"/>
                </a:cubicBezTo>
                <a:cubicBezTo>
                  <a:pt x="19" y="31"/>
                  <a:pt x="18" y="28"/>
                  <a:pt x="18" y="26"/>
                </a:cubicBezTo>
                <a:cubicBezTo>
                  <a:pt x="18" y="26"/>
                  <a:pt x="18" y="18"/>
                  <a:pt x="20" y="18"/>
                </a:cubicBezTo>
                <a:cubicBezTo>
                  <a:pt x="21" y="18"/>
                  <a:pt x="22" y="20"/>
                  <a:pt x="23" y="24"/>
                </a:cubicBezTo>
                <a:cubicBezTo>
                  <a:pt x="24" y="26"/>
                  <a:pt x="25" y="28"/>
                  <a:pt x="26" y="29"/>
                </a:cubicBezTo>
                <a:cubicBezTo>
                  <a:pt x="26" y="29"/>
                  <a:pt x="26" y="29"/>
                  <a:pt x="26" y="29"/>
                </a:cubicBezTo>
                <a:cubicBezTo>
                  <a:pt x="29" y="29"/>
                  <a:pt x="26" y="18"/>
                  <a:pt x="26" y="18"/>
                </a:cubicBezTo>
                <a:cubicBezTo>
                  <a:pt x="25" y="15"/>
                  <a:pt x="24" y="14"/>
                  <a:pt x="23" y="14"/>
                </a:cubicBezTo>
                <a:cubicBezTo>
                  <a:pt x="23" y="14"/>
                  <a:pt x="22" y="14"/>
                  <a:pt x="22" y="14"/>
                </a:cubicBezTo>
                <a:cubicBezTo>
                  <a:pt x="22" y="14"/>
                  <a:pt x="22" y="14"/>
                  <a:pt x="21" y="14"/>
                </a:cubicBezTo>
                <a:cubicBezTo>
                  <a:pt x="20" y="14"/>
                  <a:pt x="20" y="14"/>
                  <a:pt x="19" y="13"/>
                </a:cubicBezTo>
                <a:cubicBezTo>
                  <a:pt x="18" y="11"/>
                  <a:pt x="18" y="7"/>
                  <a:pt x="17" y="5"/>
                </a:cubicBezTo>
                <a:cubicBezTo>
                  <a:pt x="16" y="3"/>
                  <a:pt x="16" y="3"/>
                  <a:pt x="15" y="3"/>
                </a:cubicBezTo>
                <a:cubicBezTo>
                  <a:pt x="15" y="3"/>
                  <a:pt x="15" y="3"/>
                  <a:pt x="15" y="3"/>
                </a:cubicBezTo>
                <a:cubicBezTo>
                  <a:pt x="14" y="3"/>
                  <a:pt x="13" y="3"/>
                  <a:pt x="12" y="4"/>
                </a:cubicBezTo>
                <a:cubicBezTo>
                  <a:pt x="12" y="4"/>
                  <a:pt x="11" y="4"/>
                  <a:pt x="10" y="4"/>
                </a:cubicBezTo>
                <a:cubicBezTo>
                  <a:pt x="10" y="4"/>
                  <a:pt x="9" y="4"/>
                  <a:pt x="9" y="4"/>
                </a:cubicBezTo>
                <a:cubicBezTo>
                  <a:pt x="7" y="3"/>
                  <a:pt x="6" y="1"/>
                  <a:pt x="4" y="0"/>
                </a:cubicBezTo>
                <a:cubicBezTo>
                  <a:pt x="3" y="0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3" name="Freeform 44">
            <a:extLst>
              <a:ext uri="{FF2B5EF4-FFF2-40B4-BE49-F238E27FC236}">
                <a16:creationId xmlns:a16="http://schemas.microsoft.com/office/drawing/2014/main" id="{BAA665F3-9081-4D04-B145-F263EFDB4A7A}"/>
              </a:ext>
            </a:extLst>
          </p:cNvPr>
          <p:cNvSpPr>
            <a:spLocks/>
          </p:cNvSpPr>
          <p:nvPr/>
        </p:nvSpPr>
        <p:spPr bwMode="auto">
          <a:xfrm>
            <a:off x="4276725" y="4355004"/>
            <a:ext cx="14288" cy="41275"/>
          </a:xfrm>
          <a:custGeom>
            <a:avLst/>
            <a:gdLst>
              <a:gd name="T0" fmla="*/ 2 w 7"/>
              <a:gd name="T1" fmla="*/ 0 h 21"/>
              <a:gd name="T2" fmla="*/ 1 w 7"/>
              <a:gd name="T3" fmla="*/ 2 h 21"/>
              <a:gd name="T4" fmla="*/ 3 w 7"/>
              <a:gd name="T5" fmla="*/ 20 h 21"/>
              <a:gd name="T6" fmla="*/ 4 w 7"/>
              <a:gd name="T7" fmla="*/ 21 h 21"/>
              <a:gd name="T8" fmla="*/ 7 w 7"/>
              <a:gd name="T9" fmla="*/ 18 h 21"/>
              <a:gd name="T10" fmla="*/ 4 w 7"/>
              <a:gd name="T11" fmla="*/ 2 h 21"/>
              <a:gd name="T12" fmla="*/ 2 w 7"/>
              <a:gd name="T13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" h="21">
                <a:moveTo>
                  <a:pt x="2" y="0"/>
                </a:moveTo>
                <a:cubicBezTo>
                  <a:pt x="2" y="0"/>
                  <a:pt x="1" y="1"/>
                  <a:pt x="1" y="2"/>
                </a:cubicBezTo>
                <a:cubicBezTo>
                  <a:pt x="0" y="6"/>
                  <a:pt x="2" y="18"/>
                  <a:pt x="3" y="20"/>
                </a:cubicBezTo>
                <a:cubicBezTo>
                  <a:pt x="4" y="20"/>
                  <a:pt x="4" y="21"/>
                  <a:pt x="4" y="21"/>
                </a:cubicBezTo>
                <a:cubicBezTo>
                  <a:pt x="5" y="21"/>
                  <a:pt x="6" y="20"/>
                  <a:pt x="7" y="18"/>
                </a:cubicBezTo>
                <a:cubicBezTo>
                  <a:pt x="7" y="15"/>
                  <a:pt x="6" y="6"/>
                  <a:pt x="4" y="2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4" name="Freeform 45">
            <a:extLst>
              <a:ext uri="{FF2B5EF4-FFF2-40B4-BE49-F238E27FC236}">
                <a16:creationId xmlns:a16="http://schemas.microsoft.com/office/drawing/2014/main" id="{2F39BBD2-E5B1-4D01-947C-4C7757CEDA7D}"/>
              </a:ext>
            </a:extLst>
          </p:cNvPr>
          <p:cNvSpPr>
            <a:spLocks/>
          </p:cNvSpPr>
          <p:nvPr/>
        </p:nvSpPr>
        <p:spPr bwMode="auto">
          <a:xfrm>
            <a:off x="4298950" y="4443904"/>
            <a:ext cx="4763" cy="14288"/>
          </a:xfrm>
          <a:custGeom>
            <a:avLst/>
            <a:gdLst>
              <a:gd name="T0" fmla="*/ 2 w 3"/>
              <a:gd name="T1" fmla="*/ 0 h 7"/>
              <a:gd name="T2" fmla="*/ 1 w 3"/>
              <a:gd name="T3" fmla="*/ 1 h 7"/>
              <a:gd name="T4" fmla="*/ 1 w 3"/>
              <a:gd name="T5" fmla="*/ 2 h 7"/>
              <a:gd name="T6" fmla="*/ 1 w 3"/>
              <a:gd name="T7" fmla="*/ 7 h 7"/>
              <a:gd name="T8" fmla="*/ 2 w 3"/>
              <a:gd name="T9" fmla="*/ 7 h 7"/>
              <a:gd name="T10" fmla="*/ 2 w 3"/>
              <a:gd name="T11" fmla="*/ 7 h 7"/>
              <a:gd name="T12" fmla="*/ 2 w 3"/>
              <a:gd name="T13" fmla="*/ 0 h 7"/>
              <a:gd name="T14" fmla="*/ 2 w 3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7">
                <a:moveTo>
                  <a:pt x="2" y="0"/>
                </a:moveTo>
                <a:cubicBezTo>
                  <a:pt x="2" y="0"/>
                  <a:pt x="1" y="0"/>
                  <a:pt x="1" y="1"/>
                </a:cubicBezTo>
                <a:cubicBezTo>
                  <a:pt x="1" y="1"/>
                  <a:pt x="1" y="1"/>
                  <a:pt x="1" y="2"/>
                </a:cubicBezTo>
                <a:cubicBezTo>
                  <a:pt x="1" y="2"/>
                  <a:pt x="0" y="5"/>
                  <a:pt x="1" y="7"/>
                </a:cubicBez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cubicBezTo>
                  <a:pt x="3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5" name="Freeform 46">
            <a:extLst>
              <a:ext uri="{FF2B5EF4-FFF2-40B4-BE49-F238E27FC236}">
                <a16:creationId xmlns:a16="http://schemas.microsoft.com/office/drawing/2014/main" id="{6A5072E6-8C34-47F6-9FE9-DFBAD1FE71FB}"/>
              </a:ext>
            </a:extLst>
          </p:cNvPr>
          <p:cNvSpPr>
            <a:spLocks/>
          </p:cNvSpPr>
          <p:nvPr/>
        </p:nvSpPr>
        <p:spPr bwMode="auto">
          <a:xfrm>
            <a:off x="4233863" y="4537567"/>
            <a:ext cx="4763" cy="17463"/>
          </a:xfrm>
          <a:custGeom>
            <a:avLst/>
            <a:gdLst>
              <a:gd name="T0" fmla="*/ 2 w 3"/>
              <a:gd name="T1" fmla="*/ 0 h 9"/>
              <a:gd name="T2" fmla="*/ 0 w 3"/>
              <a:gd name="T3" fmla="*/ 4 h 9"/>
              <a:gd name="T4" fmla="*/ 1 w 3"/>
              <a:gd name="T5" fmla="*/ 9 h 9"/>
              <a:gd name="T6" fmla="*/ 2 w 3"/>
              <a:gd name="T7" fmla="*/ 9 h 9"/>
              <a:gd name="T8" fmla="*/ 2 w 3"/>
              <a:gd name="T9" fmla="*/ 0 h 9"/>
              <a:gd name="T10" fmla="*/ 2 w 3"/>
              <a:gd name="T11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9">
                <a:moveTo>
                  <a:pt x="2" y="0"/>
                </a:moveTo>
                <a:cubicBezTo>
                  <a:pt x="2" y="0"/>
                  <a:pt x="1" y="2"/>
                  <a:pt x="0" y="4"/>
                </a:cubicBezTo>
                <a:cubicBezTo>
                  <a:pt x="0" y="7"/>
                  <a:pt x="0" y="7"/>
                  <a:pt x="1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6" name="Freeform 47">
            <a:extLst>
              <a:ext uri="{FF2B5EF4-FFF2-40B4-BE49-F238E27FC236}">
                <a16:creationId xmlns:a16="http://schemas.microsoft.com/office/drawing/2014/main" id="{4D346CB2-B9B2-4745-B52E-597CA66FC361}"/>
              </a:ext>
            </a:extLst>
          </p:cNvPr>
          <p:cNvSpPr>
            <a:spLocks/>
          </p:cNvSpPr>
          <p:nvPr/>
        </p:nvSpPr>
        <p:spPr bwMode="auto">
          <a:xfrm>
            <a:off x="4237038" y="4504229"/>
            <a:ext cx="7938" cy="17463"/>
          </a:xfrm>
          <a:custGeom>
            <a:avLst/>
            <a:gdLst>
              <a:gd name="T0" fmla="*/ 2 w 4"/>
              <a:gd name="T1" fmla="*/ 0 h 9"/>
              <a:gd name="T2" fmla="*/ 1 w 4"/>
              <a:gd name="T3" fmla="*/ 3 h 9"/>
              <a:gd name="T4" fmla="*/ 2 w 4"/>
              <a:gd name="T5" fmla="*/ 8 h 9"/>
              <a:gd name="T6" fmla="*/ 2 w 4"/>
              <a:gd name="T7" fmla="*/ 8 h 9"/>
              <a:gd name="T8" fmla="*/ 2 w 4"/>
              <a:gd name="T9" fmla="*/ 9 h 9"/>
              <a:gd name="T10" fmla="*/ 2 w 4"/>
              <a:gd name="T11" fmla="*/ 9 h 9"/>
              <a:gd name="T12" fmla="*/ 3 w 4"/>
              <a:gd name="T13" fmla="*/ 1 h 9"/>
              <a:gd name="T14" fmla="*/ 2 w 4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9">
                <a:moveTo>
                  <a:pt x="2" y="0"/>
                </a:moveTo>
                <a:cubicBezTo>
                  <a:pt x="2" y="0"/>
                  <a:pt x="1" y="1"/>
                  <a:pt x="1" y="3"/>
                </a:cubicBezTo>
                <a:cubicBezTo>
                  <a:pt x="0" y="6"/>
                  <a:pt x="1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3" y="9"/>
                  <a:pt x="4" y="3"/>
                  <a:pt x="3" y="1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7" name="Freeform 48">
            <a:extLst>
              <a:ext uri="{FF2B5EF4-FFF2-40B4-BE49-F238E27FC236}">
                <a16:creationId xmlns:a16="http://schemas.microsoft.com/office/drawing/2014/main" id="{F249FEB2-AD7A-4EA7-A1C4-0E29C58CDDCC}"/>
              </a:ext>
            </a:extLst>
          </p:cNvPr>
          <p:cNvSpPr>
            <a:spLocks/>
          </p:cNvSpPr>
          <p:nvPr/>
        </p:nvSpPr>
        <p:spPr bwMode="auto">
          <a:xfrm>
            <a:off x="4238625" y="4451842"/>
            <a:ext cx="11113" cy="23813"/>
          </a:xfrm>
          <a:custGeom>
            <a:avLst/>
            <a:gdLst>
              <a:gd name="T0" fmla="*/ 2 w 6"/>
              <a:gd name="T1" fmla="*/ 0 h 12"/>
              <a:gd name="T2" fmla="*/ 2 w 6"/>
              <a:gd name="T3" fmla="*/ 0 h 12"/>
              <a:gd name="T4" fmla="*/ 1 w 6"/>
              <a:gd name="T5" fmla="*/ 3 h 12"/>
              <a:gd name="T6" fmla="*/ 2 w 6"/>
              <a:gd name="T7" fmla="*/ 12 h 12"/>
              <a:gd name="T8" fmla="*/ 2 w 6"/>
              <a:gd name="T9" fmla="*/ 12 h 12"/>
              <a:gd name="T10" fmla="*/ 2 w 6"/>
              <a:gd name="T11" fmla="*/ 12 h 12"/>
              <a:gd name="T12" fmla="*/ 3 w 6"/>
              <a:gd name="T13" fmla="*/ 11 h 12"/>
              <a:gd name="T14" fmla="*/ 5 w 6"/>
              <a:gd name="T15" fmla="*/ 10 h 12"/>
              <a:gd name="T16" fmla="*/ 5 w 6"/>
              <a:gd name="T17" fmla="*/ 2 h 12"/>
              <a:gd name="T18" fmla="*/ 2 w 6"/>
              <a:gd name="T19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" h="12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1"/>
                  <a:pt x="1" y="1"/>
                  <a:pt x="1" y="3"/>
                </a:cubicBezTo>
                <a:cubicBezTo>
                  <a:pt x="0" y="6"/>
                  <a:pt x="0" y="11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2" y="12"/>
                  <a:pt x="2" y="12"/>
                  <a:pt x="2" y="12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0"/>
                  <a:pt x="5" y="10"/>
                  <a:pt x="5" y="10"/>
                </a:cubicBezTo>
                <a:cubicBezTo>
                  <a:pt x="6" y="8"/>
                  <a:pt x="6" y="3"/>
                  <a:pt x="5" y="2"/>
                </a:cubicBezTo>
                <a:cubicBezTo>
                  <a:pt x="4" y="1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8" name="Freeform 49">
            <a:extLst>
              <a:ext uri="{FF2B5EF4-FFF2-40B4-BE49-F238E27FC236}">
                <a16:creationId xmlns:a16="http://schemas.microsoft.com/office/drawing/2014/main" id="{C3A00BAA-BC38-459C-AC2D-1638E6B0454B}"/>
              </a:ext>
            </a:extLst>
          </p:cNvPr>
          <p:cNvSpPr>
            <a:spLocks/>
          </p:cNvSpPr>
          <p:nvPr/>
        </p:nvSpPr>
        <p:spPr bwMode="auto">
          <a:xfrm>
            <a:off x="4219575" y="4455017"/>
            <a:ext cx="19050" cy="28575"/>
          </a:xfrm>
          <a:custGeom>
            <a:avLst/>
            <a:gdLst>
              <a:gd name="T0" fmla="*/ 4 w 10"/>
              <a:gd name="T1" fmla="*/ 0 h 14"/>
              <a:gd name="T2" fmla="*/ 1 w 10"/>
              <a:gd name="T3" fmla="*/ 4 h 14"/>
              <a:gd name="T4" fmla="*/ 2 w 10"/>
              <a:gd name="T5" fmla="*/ 13 h 14"/>
              <a:gd name="T6" fmla="*/ 3 w 10"/>
              <a:gd name="T7" fmla="*/ 14 h 14"/>
              <a:gd name="T8" fmla="*/ 4 w 10"/>
              <a:gd name="T9" fmla="*/ 14 h 14"/>
              <a:gd name="T10" fmla="*/ 6 w 10"/>
              <a:gd name="T11" fmla="*/ 2 h 14"/>
              <a:gd name="T12" fmla="*/ 4 w 10"/>
              <a:gd name="T13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" h="14">
                <a:moveTo>
                  <a:pt x="4" y="0"/>
                </a:moveTo>
                <a:cubicBezTo>
                  <a:pt x="3" y="0"/>
                  <a:pt x="2" y="1"/>
                  <a:pt x="1" y="4"/>
                </a:cubicBezTo>
                <a:cubicBezTo>
                  <a:pt x="0" y="7"/>
                  <a:pt x="0" y="11"/>
                  <a:pt x="2" y="13"/>
                </a:cubicBezTo>
                <a:cubicBezTo>
                  <a:pt x="2" y="14"/>
                  <a:pt x="3" y="14"/>
                  <a:pt x="3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8" y="14"/>
                  <a:pt x="10" y="8"/>
                  <a:pt x="6" y="2"/>
                </a:cubicBezTo>
                <a:cubicBezTo>
                  <a:pt x="6" y="0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9" name="Freeform 50">
            <a:extLst>
              <a:ext uri="{FF2B5EF4-FFF2-40B4-BE49-F238E27FC236}">
                <a16:creationId xmlns:a16="http://schemas.microsoft.com/office/drawing/2014/main" id="{F6D12440-566E-46EC-B363-AD07F7BC1591}"/>
              </a:ext>
            </a:extLst>
          </p:cNvPr>
          <p:cNvSpPr>
            <a:spLocks/>
          </p:cNvSpPr>
          <p:nvPr/>
        </p:nvSpPr>
        <p:spPr bwMode="auto">
          <a:xfrm>
            <a:off x="4244975" y="4124817"/>
            <a:ext cx="9525" cy="28575"/>
          </a:xfrm>
          <a:custGeom>
            <a:avLst/>
            <a:gdLst>
              <a:gd name="T0" fmla="*/ 1 w 5"/>
              <a:gd name="T1" fmla="*/ 0 h 15"/>
              <a:gd name="T2" fmla="*/ 1 w 5"/>
              <a:gd name="T3" fmla="*/ 2 h 15"/>
              <a:gd name="T4" fmla="*/ 3 w 5"/>
              <a:gd name="T5" fmla="*/ 15 h 15"/>
              <a:gd name="T6" fmla="*/ 3 w 5"/>
              <a:gd name="T7" fmla="*/ 15 h 15"/>
              <a:gd name="T8" fmla="*/ 3 w 5"/>
              <a:gd name="T9" fmla="*/ 15 h 15"/>
              <a:gd name="T10" fmla="*/ 2 w 5"/>
              <a:gd name="T11" fmla="*/ 1 h 15"/>
              <a:gd name="T12" fmla="*/ 1 w 5"/>
              <a:gd name="T13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5">
                <a:moveTo>
                  <a:pt x="1" y="0"/>
                </a:moveTo>
                <a:cubicBezTo>
                  <a:pt x="1" y="0"/>
                  <a:pt x="1" y="0"/>
                  <a:pt x="1" y="2"/>
                </a:cubicBezTo>
                <a:cubicBezTo>
                  <a:pt x="0" y="5"/>
                  <a:pt x="2" y="13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3" y="15"/>
                  <a:pt x="3" y="15"/>
                  <a:pt x="3" y="15"/>
                </a:cubicBezTo>
                <a:cubicBezTo>
                  <a:pt x="5" y="15"/>
                  <a:pt x="5" y="5"/>
                  <a:pt x="2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0" name="Freeform 51">
            <a:extLst>
              <a:ext uri="{FF2B5EF4-FFF2-40B4-BE49-F238E27FC236}">
                <a16:creationId xmlns:a16="http://schemas.microsoft.com/office/drawing/2014/main" id="{25194C0B-DB09-4B59-A56C-2B63C45FD28C}"/>
              </a:ext>
            </a:extLst>
          </p:cNvPr>
          <p:cNvSpPr>
            <a:spLocks/>
          </p:cNvSpPr>
          <p:nvPr/>
        </p:nvSpPr>
        <p:spPr bwMode="auto">
          <a:xfrm>
            <a:off x="4235450" y="4110529"/>
            <a:ext cx="7938" cy="31750"/>
          </a:xfrm>
          <a:custGeom>
            <a:avLst/>
            <a:gdLst>
              <a:gd name="T0" fmla="*/ 1 w 4"/>
              <a:gd name="T1" fmla="*/ 0 h 16"/>
              <a:gd name="T2" fmla="*/ 0 w 4"/>
              <a:gd name="T3" fmla="*/ 4 h 16"/>
              <a:gd name="T4" fmla="*/ 2 w 4"/>
              <a:gd name="T5" fmla="*/ 16 h 16"/>
              <a:gd name="T6" fmla="*/ 2 w 4"/>
              <a:gd name="T7" fmla="*/ 16 h 16"/>
              <a:gd name="T8" fmla="*/ 2 w 4"/>
              <a:gd name="T9" fmla="*/ 16 h 16"/>
              <a:gd name="T10" fmla="*/ 2 w 4"/>
              <a:gd name="T11" fmla="*/ 0 h 16"/>
              <a:gd name="T12" fmla="*/ 1 w 4"/>
              <a:gd name="T13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6">
                <a:moveTo>
                  <a:pt x="1" y="0"/>
                </a:moveTo>
                <a:cubicBezTo>
                  <a:pt x="0" y="0"/>
                  <a:pt x="0" y="3"/>
                  <a:pt x="0" y="4"/>
                </a:cubicBezTo>
                <a:cubicBezTo>
                  <a:pt x="0" y="9"/>
                  <a:pt x="1" y="15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4" y="16"/>
                  <a:pt x="4" y="3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1" name="Freeform 52">
            <a:extLst>
              <a:ext uri="{FF2B5EF4-FFF2-40B4-BE49-F238E27FC236}">
                <a16:creationId xmlns:a16="http://schemas.microsoft.com/office/drawing/2014/main" id="{D61E4563-E325-4523-88E6-53B27C115D5E}"/>
              </a:ext>
            </a:extLst>
          </p:cNvPr>
          <p:cNvSpPr>
            <a:spLocks/>
          </p:cNvSpPr>
          <p:nvPr/>
        </p:nvSpPr>
        <p:spPr bwMode="auto">
          <a:xfrm>
            <a:off x="4164013" y="3978767"/>
            <a:ext cx="17463" cy="41275"/>
          </a:xfrm>
          <a:custGeom>
            <a:avLst/>
            <a:gdLst>
              <a:gd name="T0" fmla="*/ 2 w 9"/>
              <a:gd name="T1" fmla="*/ 0 h 21"/>
              <a:gd name="T2" fmla="*/ 2 w 9"/>
              <a:gd name="T3" fmla="*/ 0 h 21"/>
              <a:gd name="T4" fmla="*/ 1 w 9"/>
              <a:gd name="T5" fmla="*/ 2 h 21"/>
              <a:gd name="T6" fmla="*/ 1 w 9"/>
              <a:gd name="T7" fmla="*/ 2 h 21"/>
              <a:gd name="T8" fmla="*/ 1 w 9"/>
              <a:gd name="T9" fmla="*/ 6 h 21"/>
              <a:gd name="T10" fmla="*/ 0 w 9"/>
              <a:gd name="T11" fmla="*/ 8 h 21"/>
              <a:gd name="T12" fmla="*/ 1 w 9"/>
              <a:gd name="T13" fmla="*/ 16 h 21"/>
              <a:gd name="T14" fmla="*/ 3 w 9"/>
              <a:gd name="T15" fmla="*/ 19 h 21"/>
              <a:gd name="T16" fmla="*/ 7 w 9"/>
              <a:gd name="T17" fmla="*/ 21 h 21"/>
              <a:gd name="T18" fmla="*/ 7 w 9"/>
              <a:gd name="T19" fmla="*/ 21 h 21"/>
              <a:gd name="T20" fmla="*/ 7 w 9"/>
              <a:gd name="T21" fmla="*/ 19 h 21"/>
              <a:gd name="T22" fmla="*/ 7 w 9"/>
              <a:gd name="T23" fmla="*/ 17 h 21"/>
              <a:gd name="T24" fmla="*/ 8 w 9"/>
              <a:gd name="T25" fmla="*/ 13 h 21"/>
              <a:gd name="T26" fmla="*/ 8 w 9"/>
              <a:gd name="T27" fmla="*/ 12 h 21"/>
              <a:gd name="T28" fmla="*/ 8 w 9"/>
              <a:gd name="T29" fmla="*/ 6 h 21"/>
              <a:gd name="T30" fmla="*/ 6 w 9"/>
              <a:gd name="T31" fmla="*/ 4 h 21"/>
              <a:gd name="T32" fmla="*/ 4 w 9"/>
              <a:gd name="T33" fmla="*/ 1 h 21"/>
              <a:gd name="T34" fmla="*/ 4 w 9"/>
              <a:gd name="T35" fmla="*/ 1 h 21"/>
              <a:gd name="T36" fmla="*/ 2 w 9"/>
              <a:gd name="T3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9" h="21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1"/>
                  <a:pt x="1" y="2"/>
                </a:cubicBezTo>
                <a:cubicBezTo>
                  <a:pt x="1" y="2"/>
                  <a:pt x="1" y="2"/>
                  <a:pt x="1" y="2"/>
                </a:cubicBezTo>
                <a:cubicBezTo>
                  <a:pt x="1" y="3"/>
                  <a:pt x="1" y="5"/>
                  <a:pt x="1" y="6"/>
                </a:cubicBezTo>
                <a:cubicBezTo>
                  <a:pt x="1" y="7"/>
                  <a:pt x="0" y="7"/>
                  <a:pt x="0" y="8"/>
                </a:cubicBezTo>
                <a:cubicBezTo>
                  <a:pt x="0" y="9"/>
                  <a:pt x="0" y="14"/>
                  <a:pt x="1" y="16"/>
                </a:cubicBezTo>
                <a:cubicBezTo>
                  <a:pt x="1" y="18"/>
                  <a:pt x="2" y="18"/>
                  <a:pt x="3" y="19"/>
                </a:cubicBezTo>
                <a:cubicBezTo>
                  <a:pt x="4" y="19"/>
                  <a:pt x="5" y="20"/>
                  <a:pt x="7" y="21"/>
                </a:cubicBezTo>
                <a:cubicBezTo>
                  <a:pt x="7" y="21"/>
                  <a:pt x="7" y="21"/>
                  <a:pt x="7" y="21"/>
                </a:cubicBezTo>
                <a:cubicBezTo>
                  <a:pt x="7" y="21"/>
                  <a:pt x="7" y="21"/>
                  <a:pt x="7" y="19"/>
                </a:cubicBezTo>
                <a:cubicBezTo>
                  <a:pt x="7" y="18"/>
                  <a:pt x="7" y="18"/>
                  <a:pt x="7" y="17"/>
                </a:cubicBezTo>
                <a:cubicBezTo>
                  <a:pt x="7" y="16"/>
                  <a:pt x="8" y="15"/>
                  <a:pt x="8" y="13"/>
                </a:cubicBezTo>
                <a:cubicBezTo>
                  <a:pt x="8" y="12"/>
                  <a:pt x="8" y="12"/>
                  <a:pt x="8" y="12"/>
                </a:cubicBezTo>
                <a:cubicBezTo>
                  <a:pt x="9" y="7"/>
                  <a:pt x="8" y="6"/>
                  <a:pt x="8" y="6"/>
                </a:cubicBezTo>
                <a:cubicBezTo>
                  <a:pt x="7" y="5"/>
                  <a:pt x="7" y="4"/>
                  <a:pt x="6" y="4"/>
                </a:cubicBezTo>
                <a:cubicBezTo>
                  <a:pt x="5" y="3"/>
                  <a:pt x="5" y="2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53">
            <a:extLst>
              <a:ext uri="{FF2B5EF4-FFF2-40B4-BE49-F238E27FC236}">
                <a16:creationId xmlns:a16="http://schemas.microsoft.com/office/drawing/2014/main" id="{69AD280A-660E-4AE6-8DCE-FAFD0B135537}"/>
              </a:ext>
            </a:extLst>
          </p:cNvPr>
          <p:cNvSpPr>
            <a:spLocks/>
          </p:cNvSpPr>
          <p:nvPr/>
        </p:nvSpPr>
        <p:spPr bwMode="auto">
          <a:xfrm>
            <a:off x="4154488" y="4010517"/>
            <a:ext cx="9525" cy="20638"/>
          </a:xfrm>
          <a:custGeom>
            <a:avLst/>
            <a:gdLst>
              <a:gd name="T0" fmla="*/ 1 w 5"/>
              <a:gd name="T1" fmla="*/ 0 h 11"/>
              <a:gd name="T2" fmla="*/ 0 w 5"/>
              <a:gd name="T3" fmla="*/ 3 h 11"/>
              <a:gd name="T4" fmla="*/ 1 w 5"/>
              <a:gd name="T5" fmla="*/ 10 h 11"/>
              <a:gd name="T6" fmla="*/ 2 w 5"/>
              <a:gd name="T7" fmla="*/ 11 h 11"/>
              <a:gd name="T8" fmla="*/ 3 w 5"/>
              <a:gd name="T9" fmla="*/ 11 h 11"/>
              <a:gd name="T10" fmla="*/ 4 w 5"/>
              <a:gd name="T11" fmla="*/ 11 h 11"/>
              <a:gd name="T12" fmla="*/ 3 w 5"/>
              <a:gd name="T13" fmla="*/ 1 h 11"/>
              <a:gd name="T14" fmla="*/ 1 w 5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1">
                <a:moveTo>
                  <a:pt x="1" y="0"/>
                </a:moveTo>
                <a:cubicBezTo>
                  <a:pt x="1" y="0"/>
                  <a:pt x="0" y="1"/>
                  <a:pt x="0" y="3"/>
                </a:cubicBezTo>
                <a:cubicBezTo>
                  <a:pt x="0" y="5"/>
                  <a:pt x="0" y="10"/>
                  <a:pt x="1" y="10"/>
                </a:cubicBezTo>
                <a:cubicBezTo>
                  <a:pt x="1" y="11"/>
                  <a:pt x="2" y="10"/>
                  <a:pt x="2" y="11"/>
                </a:cubicBezTo>
                <a:cubicBezTo>
                  <a:pt x="3" y="11"/>
                  <a:pt x="3" y="11"/>
                  <a:pt x="3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3"/>
                  <a:pt x="3" y="1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Freeform 54">
            <a:extLst>
              <a:ext uri="{FF2B5EF4-FFF2-40B4-BE49-F238E27FC236}">
                <a16:creationId xmlns:a16="http://schemas.microsoft.com/office/drawing/2014/main" id="{9BDA4643-5484-4592-A594-A0E89F0AD55F}"/>
              </a:ext>
            </a:extLst>
          </p:cNvPr>
          <p:cNvSpPr>
            <a:spLocks/>
          </p:cNvSpPr>
          <p:nvPr/>
        </p:nvSpPr>
        <p:spPr bwMode="auto">
          <a:xfrm>
            <a:off x="4164013" y="4042267"/>
            <a:ext cx="9525" cy="23813"/>
          </a:xfrm>
          <a:custGeom>
            <a:avLst/>
            <a:gdLst>
              <a:gd name="T0" fmla="*/ 1 w 5"/>
              <a:gd name="T1" fmla="*/ 0 h 12"/>
              <a:gd name="T2" fmla="*/ 1 w 5"/>
              <a:gd name="T3" fmla="*/ 0 h 12"/>
              <a:gd name="T4" fmla="*/ 0 w 5"/>
              <a:gd name="T5" fmla="*/ 4 h 12"/>
              <a:gd name="T6" fmla="*/ 2 w 5"/>
              <a:gd name="T7" fmla="*/ 11 h 12"/>
              <a:gd name="T8" fmla="*/ 3 w 5"/>
              <a:gd name="T9" fmla="*/ 12 h 12"/>
              <a:gd name="T10" fmla="*/ 3 w 5"/>
              <a:gd name="T11" fmla="*/ 9 h 12"/>
              <a:gd name="T12" fmla="*/ 3 w 5"/>
              <a:gd name="T13" fmla="*/ 1 h 12"/>
              <a:gd name="T14" fmla="*/ 1 w 5"/>
              <a:gd name="T1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2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0"/>
                  <a:pt x="0" y="4"/>
                  <a:pt x="0" y="4"/>
                </a:cubicBezTo>
                <a:cubicBezTo>
                  <a:pt x="0" y="7"/>
                  <a:pt x="0" y="10"/>
                  <a:pt x="2" y="11"/>
                </a:cubicBezTo>
                <a:cubicBezTo>
                  <a:pt x="2" y="11"/>
                  <a:pt x="3" y="12"/>
                  <a:pt x="3" y="12"/>
                </a:cubicBezTo>
                <a:cubicBezTo>
                  <a:pt x="3" y="11"/>
                  <a:pt x="3" y="10"/>
                  <a:pt x="3" y="9"/>
                </a:cubicBezTo>
                <a:cubicBezTo>
                  <a:pt x="5" y="4"/>
                  <a:pt x="4" y="1"/>
                  <a:pt x="3" y="1"/>
                </a:cubicBezTo>
                <a:cubicBezTo>
                  <a:pt x="3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55">
            <a:extLst>
              <a:ext uri="{FF2B5EF4-FFF2-40B4-BE49-F238E27FC236}">
                <a16:creationId xmlns:a16="http://schemas.microsoft.com/office/drawing/2014/main" id="{8804FD60-FC52-4109-923F-C44948520F14}"/>
              </a:ext>
            </a:extLst>
          </p:cNvPr>
          <p:cNvSpPr>
            <a:spLocks/>
          </p:cNvSpPr>
          <p:nvPr/>
        </p:nvSpPr>
        <p:spPr bwMode="auto">
          <a:xfrm>
            <a:off x="4157663" y="4074017"/>
            <a:ext cx="7938" cy="17463"/>
          </a:xfrm>
          <a:custGeom>
            <a:avLst/>
            <a:gdLst>
              <a:gd name="T0" fmla="*/ 1 w 4"/>
              <a:gd name="T1" fmla="*/ 0 h 9"/>
              <a:gd name="T2" fmla="*/ 0 w 4"/>
              <a:gd name="T3" fmla="*/ 1 h 9"/>
              <a:gd name="T4" fmla="*/ 0 w 4"/>
              <a:gd name="T5" fmla="*/ 1 h 9"/>
              <a:gd name="T6" fmla="*/ 0 w 4"/>
              <a:gd name="T7" fmla="*/ 6 h 9"/>
              <a:gd name="T8" fmla="*/ 1 w 4"/>
              <a:gd name="T9" fmla="*/ 7 h 9"/>
              <a:gd name="T10" fmla="*/ 2 w 4"/>
              <a:gd name="T11" fmla="*/ 8 h 9"/>
              <a:gd name="T12" fmla="*/ 2 w 4"/>
              <a:gd name="T13" fmla="*/ 9 h 9"/>
              <a:gd name="T14" fmla="*/ 3 w 4"/>
              <a:gd name="T15" fmla="*/ 1 h 9"/>
              <a:gd name="T16" fmla="*/ 1 w 4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9">
                <a:moveTo>
                  <a:pt x="1" y="0"/>
                </a:move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2"/>
                  <a:pt x="0" y="4"/>
                  <a:pt x="0" y="6"/>
                </a:cubicBezTo>
                <a:cubicBezTo>
                  <a:pt x="1" y="7"/>
                  <a:pt x="1" y="7"/>
                  <a:pt x="1" y="7"/>
                </a:cubicBezTo>
                <a:cubicBezTo>
                  <a:pt x="1" y="8"/>
                  <a:pt x="2" y="8"/>
                  <a:pt x="2" y="8"/>
                </a:cubicBezTo>
                <a:cubicBezTo>
                  <a:pt x="2" y="9"/>
                  <a:pt x="2" y="9"/>
                  <a:pt x="2" y="9"/>
                </a:cubicBezTo>
                <a:cubicBezTo>
                  <a:pt x="3" y="8"/>
                  <a:pt x="4" y="3"/>
                  <a:pt x="3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56">
            <a:extLst>
              <a:ext uri="{FF2B5EF4-FFF2-40B4-BE49-F238E27FC236}">
                <a16:creationId xmlns:a16="http://schemas.microsoft.com/office/drawing/2014/main" id="{28F49A13-9E99-4B12-995A-CA8C915B1666}"/>
              </a:ext>
            </a:extLst>
          </p:cNvPr>
          <p:cNvSpPr>
            <a:spLocks/>
          </p:cNvSpPr>
          <p:nvPr/>
        </p:nvSpPr>
        <p:spPr bwMode="auto">
          <a:xfrm>
            <a:off x="4152900" y="4097829"/>
            <a:ext cx="4763" cy="19050"/>
          </a:xfrm>
          <a:custGeom>
            <a:avLst/>
            <a:gdLst>
              <a:gd name="T0" fmla="*/ 1 w 3"/>
              <a:gd name="T1" fmla="*/ 0 h 10"/>
              <a:gd name="T2" fmla="*/ 0 w 3"/>
              <a:gd name="T3" fmla="*/ 0 h 10"/>
              <a:gd name="T4" fmla="*/ 0 w 3"/>
              <a:gd name="T5" fmla="*/ 5 h 10"/>
              <a:gd name="T6" fmla="*/ 1 w 3"/>
              <a:gd name="T7" fmla="*/ 10 h 10"/>
              <a:gd name="T8" fmla="*/ 1 w 3"/>
              <a:gd name="T9" fmla="*/ 10 h 10"/>
              <a:gd name="T10" fmla="*/ 2 w 3"/>
              <a:gd name="T11" fmla="*/ 10 h 10"/>
              <a:gd name="T12" fmla="*/ 3 w 3"/>
              <a:gd name="T13" fmla="*/ 7 h 10"/>
              <a:gd name="T14" fmla="*/ 2 w 3"/>
              <a:gd name="T15" fmla="*/ 1 h 10"/>
              <a:gd name="T16" fmla="*/ 1 w 3"/>
              <a:gd name="T1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" h="10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0" y="1"/>
                  <a:pt x="0" y="1"/>
                  <a:pt x="0" y="5"/>
                </a:cubicBezTo>
                <a:cubicBezTo>
                  <a:pt x="0" y="8"/>
                  <a:pt x="0" y="9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2" y="10"/>
                </a:cubicBezTo>
                <a:cubicBezTo>
                  <a:pt x="3" y="8"/>
                  <a:pt x="3" y="7"/>
                  <a:pt x="3" y="7"/>
                </a:cubicBezTo>
                <a:cubicBezTo>
                  <a:pt x="3" y="7"/>
                  <a:pt x="3" y="2"/>
                  <a:pt x="2" y="1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57">
            <a:extLst>
              <a:ext uri="{FF2B5EF4-FFF2-40B4-BE49-F238E27FC236}">
                <a16:creationId xmlns:a16="http://schemas.microsoft.com/office/drawing/2014/main" id="{EB1B63F8-B31F-417B-BCDD-FB78858C3B59}"/>
              </a:ext>
            </a:extLst>
          </p:cNvPr>
          <p:cNvSpPr>
            <a:spLocks/>
          </p:cNvSpPr>
          <p:nvPr/>
        </p:nvSpPr>
        <p:spPr bwMode="auto">
          <a:xfrm>
            <a:off x="4125913" y="4062904"/>
            <a:ext cx="9525" cy="19050"/>
          </a:xfrm>
          <a:custGeom>
            <a:avLst/>
            <a:gdLst>
              <a:gd name="T0" fmla="*/ 2 w 5"/>
              <a:gd name="T1" fmla="*/ 0 h 10"/>
              <a:gd name="T2" fmla="*/ 1 w 5"/>
              <a:gd name="T3" fmla="*/ 2 h 10"/>
              <a:gd name="T4" fmla="*/ 2 w 5"/>
              <a:gd name="T5" fmla="*/ 10 h 10"/>
              <a:gd name="T6" fmla="*/ 2 w 5"/>
              <a:gd name="T7" fmla="*/ 10 h 10"/>
              <a:gd name="T8" fmla="*/ 3 w 5"/>
              <a:gd name="T9" fmla="*/ 10 h 10"/>
              <a:gd name="T10" fmla="*/ 4 w 5"/>
              <a:gd name="T11" fmla="*/ 8 h 10"/>
              <a:gd name="T12" fmla="*/ 4 w 5"/>
              <a:gd name="T13" fmla="*/ 1 h 10"/>
              <a:gd name="T14" fmla="*/ 2 w 5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0">
                <a:moveTo>
                  <a:pt x="2" y="0"/>
                </a:moveTo>
                <a:cubicBezTo>
                  <a:pt x="1" y="0"/>
                  <a:pt x="1" y="0"/>
                  <a:pt x="1" y="2"/>
                </a:cubicBezTo>
                <a:cubicBezTo>
                  <a:pt x="0" y="4"/>
                  <a:pt x="1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3" y="10"/>
                  <a:pt x="3" y="10"/>
                </a:cubicBezTo>
                <a:cubicBezTo>
                  <a:pt x="3" y="10"/>
                  <a:pt x="4" y="10"/>
                  <a:pt x="4" y="8"/>
                </a:cubicBezTo>
                <a:cubicBezTo>
                  <a:pt x="4" y="8"/>
                  <a:pt x="5" y="3"/>
                  <a:pt x="4" y="1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Freeform 58">
            <a:extLst>
              <a:ext uri="{FF2B5EF4-FFF2-40B4-BE49-F238E27FC236}">
                <a16:creationId xmlns:a16="http://schemas.microsoft.com/office/drawing/2014/main" id="{E012DB8E-8F53-412B-8C33-23B04A9D3216}"/>
              </a:ext>
            </a:extLst>
          </p:cNvPr>
          <p:cNvSpPr>
            <a:spLocks/>
          </p:cNvSpPr>
          <p:nvPr/>
        </p:nvSpPr>
        <p:spPr bwMode="auto">
          <a:xfrm>
            <a:off x="4140200" y="4120054"/>
            <a:ext cx="7938" cy="19050"/>
          </a:xfrm>
          <a:custGeom>
            <a:avLst/>
            <a:gdLst>
              <a:gd name="T0" fmla="*/ 2 w 4"/>
              <a:gd name="T1" fmla="*/ 0 h 10"/>
              <a:gd name="T2" fmla="*/ 0 w 4"/>
              <a:gd name="T3" fmla="*/ 4 h 10"/>
              <a:gd name="T4" fmla="*/ 1 w 4"/>
              <a:gd name="T5" fmla="*/ 10 h 10"/>
              <a:gd name="T6" fmla="*/ 1 w 4"/>
              <a:gd name="T7" fmla="*/ 10 h 10"/>
              <a:gd name="T8" fmla="*/ 1 w 4"/>
              <a:gd name="T9" fmla="*/ 10 h 10"/>
              <a:gd name="T10" fmla="*/ 4 w 4"/>
              <a:gd name="T11" fmla="*/ 7 h 10"/>
              <a:gd name="T12" fmla="*/ 3 w 4"/>
              <a:gd name="T13" fmla="*/ 1 h 10"/>
              <a:gd name="T14" fmla="*/ 2 w 4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0">
                <a:moveTo>
                  <a:pt x="2" y="0"/>
                </a:moveTo>
                <a:cubicBezTo>
                  <a:pt x="1" y="0"/>
                  <a:pt x="0" y="1"/>
                  <a:pt x="0" y="4"/>
                </a:cubicBezTo>
                <a:cubicBezTo>
                  <a:pt x="0" y="8"/>
                  <a:pt x="0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cubicBezTo>
                  <a:pt x="2" y="10"/>
                  <a:pt x="4" y="7"/>
                  <a:pt x="4" y="7"/>
                </a:cubicBezTo>
                <a:cubicBezTo>
                  <a:pt x="4" y="6"/>
                  <a:pt x="4" y="2"/>
                  <a:pt x="3" y="1"/>
                </a:cubicBezTo>
                <a:cubicBezTo>
                  <a:pt x="3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59">
            <a:extLst>
              <a:ext uri="{FF2B5EF4-FFF2-40B4-BE49-F238E27FC236}">
                <a16:creationId xmlns:a16="http://schemas.microsoft.com/office/drawing/2014/main" id="{98C1AC3E-DB60-4CCC-BDD6-FA355FAD61AD}"/>
              </a:ext>
            </a:extLst>
          </p:cNvPr>
          <p:cNvSpPr>
            <a:spLocks/>
          </p:cNvSpPr>
          <p:nvPr/>
        </p:nvSpPr>
        <p:spPr bwMode="auto">
          <a:xfrm>
            <a:off x="4143375" y="4153392"/>
            <a:ext cx="7938" cy="17463"/>
          </a:xfrm>
          <a:custGeom>
            <a:avLst/>
            <a:gdLst>
              <a:gd name="T0" fmla="*/ 2 w 4"/>
              <a:gd name="T1" fmla="*/ 0 h 9"/>
              <a:gd name="T2" fmla="*/ 1 w 4"/>
              <a:gd name="T3" fmla="*/ 0 h 9"/>
              <a:gd name="T4" fmla="*/ 0 w 4"/>
              <a:gd name="T5" fmla="*/ 3 h 9"/>
              <a:gd name="T6" fmla="*/ 1 w 4"/>
              <a:gd name="T7" fmla="*/ 9 h 9"/>
              <a:gd name="T8" fmla="*/ 3 w 4"/>
              <a:gd name="T9" fmla="*/ 9 h 9"/>
              <a:gd name="T10" fmla="*/ 3 w 4"/>
              <a:gd name="T11" fmla="*/ 9 h 9"/>
              <a:gd name="T12" fmla="*/ 4 w 4"/>
              <a:gd name="T13" fmla="*/ 5 h 9"/>
              <a:gd name="T14" fmla="*/ 4 w 4"/>
              <a:gd name="T15" fmla="*/ 1 h 9"/>
              <a:gd name="T16" fmla="*/ 2 w 4"/>
              <a:gd name="T17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" h="9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2"/>
                  <a:pt x="0" y="3"/>
                </a:cubicBezTo>
                <a:cubicBezTo>
                  <a:pt x="0" y="4"/>
                  <a:pt x="0" y="8"/>
                  <a:pt x="1" y="9"/>
                </a:cubicBezTo>
                <a:cubicBezTo>
                  <a:pt x="1" y="9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4" y="9"/>
                  <a:pt x="4" y="9"/>
                  <a:pt x="4" y="5"/>
                </a:cubicBezTo>
                <a:cubicBezTo>
                  <a:pt x="4" y="4"/>
                  <a:pt x="4" y="2"/>
                  <a:pt x="4" y="1"/>
                </a:cubicBezTo>
                <a:cubicBezTo>
                  <a:pt x="3" y="1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Freeform 60">
            <a:extLst>
              <a:ext uri="{FF2B5EF4-FFF2-40B4-BE49-F238E27FC236}">
                <a16:creationId xmlns:a16="http://schemas.microsoft.com/office/drawing/2014/main" id="{4317D108-FE48-4CBA-95BF-900EC7D6E397}"/>
              </a:ext>
            </a:extLst>
          </p:cNvPr>
          <p:cNvSpPr>
            <a:spLocks/>
          </p:cNvSpPr>
          <p:nvPr/>
        </p:nvSpPr>
        <p:spPr bwMode="auto">
          <a:xfrm>
            <a:off x="4143375" y="4178792"/>
            <a:ext cx="12700" cy="25400"/>
          </a:xfrm>
          <a:custGeom>
            <a:avLst/>
            <a:gdLst>
              <a:gd name="T0" fmla="*/ 5 w 7"/>
              <a:gd name="T1" fmla="*/ 0 h 13"/>
              <a:gd name="T2" fmla="*/ 1 w 7"/>
              <a:gd name="T3" fmla="*/ 6 h 13"/>
              <a:gd name="T4" fmla="*/ 2 w 7"/>
              <a:gd name="T5" fmla="*/ 13 h 13"/>
              <a:gd name="T6" fmla="*/ 2 w 7"/>
              <a:gd name="T7" fmla="*/ 13 h 13"/>
              <a:gd name="T8" fmla="*/ 5 w 7"/>
              <a:gd name="T9" fmla="*/ 10 h 13"/>
              <a:gd name="T10" fmla="*/ 5 w 7"/>
              <a:gd name="T11" fmla="*/ 11 h 13"/>
              <a:gd name="T12" fmla="*/ 5 w 7"/>
              <a:gd name="T13" fmla="*/ 0 h 13"/>
              <a:gd name="T14" fmla="*/ 5 w 7"/>
              <a:gd name="T15" fmla="*/ 0 h 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" h="13">
                <a:moveTo>
                  <a:pt x="5" y="0"/>
                </a:moveTo>
                <a:cubicBezTo>
                  <a:pt x="3" y="0"/>
                  <a:pt x="1" y="2"/>
                  <a:pt x="1" y="6"/>
                </a:cubicBezTo>
                <a:cubicBezTo>
                  <a:pt x="0" y="9"/>
                  <a:pt x="1" y="12"/>
                  <a:pt x="2" y="13"/>
                </a:cubicBezTo>
                <a:cubicBezTo>
                  <a:pt x="2" y="13"/>
                  <a:pt x="2" y="13"/>
                  <a:pt x="2" y="13"/>
                </a:cubicBezTo>
                <a:cubicBezTo>
                  <a:pt x="3" y="13"/>
                  <a:pt x="4" y="12"/>
                  <a:pt x="5" y="10"/>
                </a:cubicBezTo>
                <a:cubicBezTo>
                  <a:pt x="5" y="11"/>
                  <a:pt x="5" y="11"/>
                  <a:pt x="5" y="11"/>
                </a:cubicBezTo>
                <a:cubicBezTo>
                  <a:pt x="7" y="7"/>
                  <a:pt x="6" y="1"/>
                  <a:pt x="5" y="0"/>
                </a:cubicBezTo>
                <a:cubicBezTo>
                  <a:pt x="5" y="0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Freeform 61">
            <a:extLst>
              <a:ext uri="{FF2B5EF4-FFF2-40B4-BE49-F238E27FC236}">
                <a16:creationId xmlns:a16="http://schemas.microsoft.com/office/drawing/2014/main" id="{7E3086AF-27D9-4CBA-9984-9F9521F486A3}"/>
              </a:ext>
            </a:extLst>
          </p:cNvPr>
          <p:cNvSpPr>
            <a:spLocks/>
          </p:cNvSpPr>
          <p:nvPr/>
        </p:nvSpPr>
        <p:spPr bwMode="auto">
          <a:xfrm>
            <a:off x="4143375" y="4218479"/>
            <a:ext cx="7938" cy="20638"/>
          </a:xfrm>
          <a:custGeom>
            <a:avLst/>
            <a:gdLst>
              <a:gd name="T0" fmla="*/ 1 w 4"/>
              <a:gd name="T1" fmla="*/ 0 h 10"/>
              <a:gd name="T2" fmla="*/ 0 w 4"/>
              <a:gd name="T3" fmla="*/ 1 h 10"/>
              <a:gd name="T4" fmla="*/ 2 w 4"/>
              <a:gd name="T5" fmla="*/ 10 h 10"/>
              <a:gd name="T6" fmla="*/ 2 w 4"/>
              <a:gd name="T7" fmla="*/ 10 h 10"/>
              <a:gd name="T8" fmla="*/ 2 w 4"/>
              <a:gd name="T9" fmla="*/ 10 h 10"/>
              <a:gd name="T10" fmla="*/ 4 w 4"/>
              <a:gd name="T11" fmla="*/ 6 h 10"/>
              <a:gd name="T12" fmla="*/ 4 w 4"/>
              <a:gd name="T13" fmla="*/ 2 h 10"/>
              <a:gd name="T14" fmla="*/ 1 w 4"/>
              <a:gd name="T15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10">
                <a:moveTo>
                  <a:pt x="1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9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2" y="10"/>
                  <a:pt x="2" y="10"/>
                  <a:pt x="2" y="10"/>
                </a:cubicBezTo>
                <a:cubicBezTo>
                  <a:pt x="3" y="10"/>
                  <a:pt x="4" y="7"/>
                  <a:pt x="4" y="6"/>
                </a:cubicBezTo>
                <a:cubicBezTo>
                  <a:pt x="4" y="4"/>
                  <a:pt x="4" y="3"/>
                  <a:pt x="4" y="2"/>
                </a:cubicBezTo>
                <a:cubicBezTo>
                  <a:pt x="4" y="2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62">
            <a:extLst>
              <a:ext uri="{FF2B5EF4-FFF2-40B4-BE49-F238E27FC236}">
                <a16:creationId xmlns:a16="http://schemas.microsoft.com/office/drawing/2014/main" id="{592AFA21-CF30-40A3-ACB3-C447F0F43C93}"/>
              </a:ext>
            </a:extLst>
          </p:cNvPr>
          <p:cNvSpPr>
            <a:spLocks/>
          </p:cNvSpPr>
          <p:nvPr/>
        </p:nvSpPr>
        <p:spPr bwMode="auto">
          <a:xfrm>
            <a:off x="4152900" y="4229592"/>
            <a:ext cx="9525" cy="20638"/>
          </a:xfrm>
          <a:custGeom>
            <a:avLst/>
            <a:gdLst>
              <a:gd name="T0" fmla="*/ 3 w 5"/>
              <a:gd name="T1" fmla="*/ 0 h 11"/>
              <a:gd name="T2" fmla="*/ 0 w 5"/>
              <a:gd name="T3" fmla="*/ 3 h 11"/>
              <a:gd name="T4" fmla="*/ 1 w 5"/>
              <a:gd name="T5" fmla="*/ 8 h 11"/>
              <a:gd name="T6" fmla="*/ 2 w 5"/>
              <a:gd name="T7" fmla="*/ 10 h 11"/>
              <a:gd name="T8" fmla="*/ 4 w 5"/>
              <a:gd name="T9" fmla="*/ 11 h 11"/>
              <a:gd name="T10" fmla="*/ 5 w 5"/>
              <a:gd name="T11" fmla="*/ 11 h 11"/>
              <a:gd name="T12" fmla="*/ 5 w 5"/>
              <a:gd name="T13" fmla="*/ 8 h 11"/>
              <a:gd name="T14" fmla="*/ 4 w 5"/>
              <a:gd name="T15" fmla="*/ 0 h 11"/>
              <a:gd name="T16" fmla="*/ 3 w 5"/>
              <a:gd name="T1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" h="11">
                <a:moveTo>
                  <a:pt x="3" y="0"/>
                </a:moveTo>
                <a:cubicBezTo>
                  <a:pt x="2" y="0"/>
                  <a:pt x="0" y="1"/>
                  <a:pt x="0" y="3"/>
                </a:cubicBezTo>
                <a:cubicBezTo>
                  <a:pt x="0" y="3"/>
                  <a:pt x="0" y="7"/>
                  <a:pt x="1" y="8"/>
                </a:cubicBezTo>
                <a:cubicBezTo>
                  <a:pt x="1" y="9"/>
                  <a:pt x="2" y="10"/>
                  <a:pt x="2" y="10"/>
                </a:cubicBezTo>
                <a:cubicBezTo>
                  <a:pt x="3" y="10"/>
                  <a:pt x="4" y="11"/>
                  <a:pt x="4" y="11"/>
                </a:cubicBezTo>
                <a:cubicBezTo>
                  <a:pt x="5" y="11"/>
                  <a:pt x="5" y="11"/>
                  <a:pt x="5" y="11"/>
                </a:cubicBezTo>
                <a:cubicBezTo>
                  <a:pt x="5" y="10"/>
                  <a:pt x="5" y="10"/>
                  <a:pt x="5" y="8"/>
                </a:cubicBezTo>
                <a:cubicBezTo>
                  <a:pt x="5" y="4"/>
                  <a:pt x="4" y="0"/>
                  <a:pt x="4" y="0"/>
                </a:cubicBezTo>
                <a:cubicBezTo>
                  <a:pt x="4" y="0"/>
                  <a:pt x="4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63">
            <a:extLst>
              <a:ext uri="{FF2B5EF4-FFF2-40B4-BE49-F238E27FC236}">
                <a16:creationId xmlns:a16="http://schemas.microsoft.com/office/drawing/2014/main" id="{A176E31C-BDCA-4B5F-8BA3-B6B789DEFB88}"/>
              </a:ext>
            </a:extLst>
          </p:cNvPr>
          <p:cNvSpPr>
            <a:spLocks/>
          </p:cNvSpPr>
          <p:nvPr/>
        </p:nvSpPr>
        <p:spPr bwMode="auto">
          <a:xfrm>
            <a:off x="4165600" y="4218479"/>
            <a:ext cx="9525" cy="22225"/>
          </a:xfrm>
          <a:custGeom>
            <a:avLst/>
            <a:gdLst>
              <a:gd name="T0" fmla="*/ 2 w 5"/>
              <a:gd name="T1" fmla="*/ 0 h 11"/>
              <a:gd name="T2" fmla="*/ 1 w 5"/>
              <a:gd name="T3" fmla="*/ 1 h 11"/>
              <a:gd name="T4" fmla="*/ 4 w 5"/>
              <a:gd name="T5" fmla="*/ 11 h 11"/>
              <a:gd name="T6" fmla="*/ 4 w 5"/>
              <a:gd name="T7" fmla="*/ 11 h 11"/>
              <a:gd name="T8" fmla="*/ 4 w 5"/>
              <a:gd name="T9" fmla="*/ 11 h 11"/>
              <a:gd name="T10" fmla="*/ 4 w 5"/>
              <a:gd name="T11" fmla="*/ 1 h 11"/>
              <a:gd name="T12" fmla="*/ 2 w 5"/>
              <a:gd name="T1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" h="11">
                <a:moveTo>
                  <a:pt x="2" y="0"/>
                </a:moveTo>
                <a:cubicBezTo>
                  <a:pt x="1" y="0"/>
                  <a:pt x="1" y="0"/>
                  <a:pt x="1" y="1"/>
                </a:cubicBezTo>
                <a:cubicBezTo>
                  <a:pt x="0" y="6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2"/>
                  <a:pt x="4" y="1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64">
            <a:extLst>
              <a:ext uri="{FF2B5EF4-FFF2-40B4-BE49-F238E27FC236}">
                <a16:creationId xmlns:a16="http://schemas.microsoft.com/office/drawing/2014/main" id="{245F4526-7CF3-45CD-A097-398439209220}"/>
              </a:ext>
            </a:extLst>
          </p:cNvPr>
          <p:cNvSpPr>
            <a:spLocks/>
          </p:cNvSpPr>
          <p:nvPr/>
        </p:nvSpPr>
        <p:spPr bwMode="auto">
          <a:xfrm>
            <a:off x="4156075" y="4196254"/>
            <a:ext cx="6350" cy="15875"/>
          </a:xfrm>
          <a:custGeom>
            <a:avLst/>
            <a:gdLst>
              <a:gd name="T0" fmla="*/ 1 w 3"/>
              <a:gd name="T1" fmla="*/ 0 h 8"/>
              <a:gd name="T2" fmla="*/ 0 w 3"/>
              <a:gd name="T3" fmla="*/ 2 h 8"/>
              <a:gd name="T4" fmla="*/ 0 w 3"/>
              <a:gd name="T5" fmla="*/ 6 h 8"/>
              <a:gd name="T6" fmla="*/ 1 w 3"/>
              <a:gd name="T7" fmla="*/ 7 h 8"/>
              <a:gd name="T8" fmla="*/ 3 w 3"/>
              <a:gd name="T9" fmla="*/ 8 h 8"/>
              <a:gd name="T10" fmla="*/ 3 w 3"/>
              <a:gd name="T11" fmla="*/ 8 h 8"/>
              <a:gd name="T12" fmla="*/ 2 w 3"/>
              <a:gd name="T13" fmla="*/ 1 h 8"/>
              <a:gd name="T14" fmla="*/ 1 w 3"/>
              <a:gd name="T15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" h="8">
                <a:moveTo>
                  <a:pt x="1" y="0"/>
                </a:moveTo>
                <a:cubicBezTo>
                  <a:pt x="1" y="0"/>
                  <a:pt x="1" y="1"/>
                  <a:pt x="0" y="2"/>
                </a:cubicBezTo>
                <a:cubicBezTo>
                  <a:pt x="0" y="4"/>
                  <a:pt x="0" y="6"/>
                  <a:pt x="0" y="6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2" y="8"/>
                  <a:pt x="3" y="8"/>
                </a:cubicBezTo>
                <a:cubicBezTo>
                  <a:pt x="3" y="8"/>
                  <a:pt x="3" y="8"/>
                  <a:pt x="3" y="8"/>
                </a:cubicBezTo>
                <a:cubicBezTo>
                  <a:pt x="3" y="7"/>
                  <a:pt x="3" y="2"/>
                  <a:pt x="2" y="1"/>
                </a:cubicBezTo>
                <a:cubicBezTo>
                  <a:pt x="2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Freeform 65">
            <a:extLst>
              <a:ext uri="{FF2B5EF4-FFF2-40B4-BE49-F238E27FC236}">
                <a16:creationId xmlns:a16="http://schemas.microsoft.com/office/drawing/2014/main" id="{FB41F1E2-D361-49F6-BBE5-D9D873F9A6C0}"/>
              </a:ext>
            </a:extLst>
          </p:cNvPr>
          <p:cNvSpPr>
            <a:spLocks/>
          </p:cNvSpPr>
          <p:nvPr/>
        </p:nvSpPr>
        <p:spPr bwMode="auto">
          <a:xfrm>
            <a:off x="4167188" y="4269279"/>
            <a:ext cx="7938" cy="15875"/>
          </a:xfrm>
          <a:custGeom>
            <a:avLst/>
            <a:gdLst>
              <a:gd name="T0" fmla="*/ 1 w 4"/>
              <a:gd name="T1" fmla="*/ 0 h 8"/>
              <a:gd name="T2" fmla="*/ 0 w 4"/>
              <a:gd name="T3" fmla="*/ 2 h 8"/>
              <a:gd name="T4" fmla="*/ 1 w 4"/>
              <a:gd name="T5" fmla="*/ 8 h 8"/>
              <a:gd name="T6" fmla="*/ 2 w 4"/>
              <a:gd name="T7" fmla="*/ 8 h 8"/>
              <a:gd name="T8" fmla="*/ 2 w 4"/>
              <a:gd name="T9" fmla="*/ 8 h 8"/>
              <a:gd name="T10" fmla="*/ 2 w 4"/>
              <a:gd name="T11" fmla="*/ 1 h 8"/>
              <a:gd name="T12" fmla="*/ 1 w 4"/>
              <a:gd name="T13" fmla="*/ 0 h 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8">
                <a:moveTo>
                  <a:pt x="1" y="0"/>
                </a:moveTo>
                <a:cubicBezTo>
                  <a:pt x="1" y="0"/>
                  <a:pt x="0" y="1"/>
                  <a:pt x="0" y="2"/>
                </a:cubicBezTo>
                <a:cubicBezTo>
                  <a:pt x="0" y="4"/>
                  <a:pt x="0" y="7"/>
                  <a:pt x="1" y="8"/>
                </a:cubicBez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cubicBezTo>
                  <a:pt x="3" y="8"/>
                  <a:pt x="4" y="3"/>
                  <a:pt x="2" y="1"/>
                </a:cubicBezTo>
                <a:cubicBezTo>
                  <a:pt x="2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Freeform 66">
            <a:extLst>
              <a:ext uri="{FF2B5EF4-FFF2-40B4-BE49-F238E27FC236}">
                <a16:creationId xmlns:a16="http://schemas.microsoft.com/office/drawing/2014/main" id="{F50F7B32-5493-498F-AD56-3B2455F51518}"/>
              </a:ext>
            </a:extLst>
          </p:cNvPr>
          <p:cNvSpPr>
            <a:spLocks/>
          </p:cNvSpPr>
          <p:nvPr/>
        </p:nvSpPr>
        <p:spPr bwMode="auto">
          <a:xfrm>
            <a:off x="4176713" y="4278804"/>
            <a:ext cx="9525" cy="22225"/>
          </a:xfrm>
          <a:custGeom>
            <a:avLst/>
            <a:gdLst>
              <a:gd name="T0" fmla="*/ 2 w 5"/>
              <a:gd name="T1" fmla="*/ 0 h 11"/>
              <a:gd name="T2" fmla="*/ 0 w 5"/>
              <a:gd name="T3" fmla="*/ 2 h 11"/>
              <a:gd name="T4" fmla="*/ 1 w 5"/>
              <a:gd name="T5" fmla="*/ 10 h 11"/>
              <a:gd name="T6" fmla="*/ 3 w 5"/>
              <a:gd name="T7" fmla="*/ 11 h 11"/>
              <a:gd name="T8" fmla="*/ 4 w 5"/>
              <a:gd name="T9" fmla="*/ 11 h 11"/>
              <a:gd name="T10" fmla="*/ 5 w 5"/>
              <a:gd name="T11" fmla="*/ 9 h 11"/>
              <a:gd name="T12" fmla="*/ 4 w 5"/>
              <a:gd name="T13" fmla="*/ 2 h 11"/>
              <a:gd name="T14" fmla="*/ 2 w 5"/>
              <a:gd name="T15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" h="11">
                <a:moveTo>
                  <a:pt x="2" y="0"/>
                </a:moveTo>
                <a:cubicBezTo>
                  <a:pt x="1" y="0"/>
                  <a:pt x="1" y="0"/>
                  <a:pt x="0" y="2"/>
                </a:cubicBezTo>
                <a:cubicBezTo>
                  <a:pt x="0" y="2"/>
                  <a:pt x="0" y="9"/>
                  <a:pt x="1" y="10"/>
                </a:cubicBezTo>
                <a:cubicBezTo>
                  <a:pt x="1" y="10"/>
                  <a:pt x="2" y="11"/>
                  <a:pt x="3" y="11"/>
                </a:cubicBezTo>
                <a:cubicBezTo>
                  <a:pt x="4" y="11"/>
                  <a:pt x="4" y="11"/>
                  <a:pt x="4" y="11"/>
                </a:cubicBezTo>
                <a:cubicBezTo>
                  <a:pt x="5" y="11"/>
                  <a:pt x="5" y="11"/>
                  <a:pt x="5" y="9"/>
                </a:cubicBezTo>
                <a:cubicBezTo>
                  <a:pt x="5" y="7"/>
                  <a:pt x="5" y="4"/>
                  <a:pt x="4" y="2"/>
                </a:cubicBezTo>
                <a:cubicBezTo>
                  <a:pt x="4" y="2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6" name="Freeform 67">
            <a:extLst>
              <a:ext uri="{FF2B5EF4-FFF2-40B4-BE49-F238E27FC236}">
                <a16:creationId xmlns:a16="http://schemas.microsoft.com/office/drawing/2014/main" id="{7D569893-FEEE-4237-93F3-ADA7B9108639}"/>
              </a:ext>
            </a:extLst>
          </p:cNvPr>
          <p:cNvSpPr>
            <a:spLocks/>
          </p:cNvSpPr>
          <p:nvPr/>
        </p:nvSpPr>
        <p:spPr bwMode="auto">
          <a:xfrm>
            <a:off x="4184650" y="4258167"/>
            <a:ext cx="7938" cy="19050"/>
          </a:xfrm>
          <a:custGeom>
            <a:avLst/>
            <a:gdLst>
              <a:gd name="T0" fmla="*/ 2 w 4"/>
              <a:gd name="T1" fmla="*/ 0 h 10"/>
              <a:gd name="T2" fmla="*/ 1 w 4"/>
              <a:gd name="T3" fmla="*/ 0 h 10"/>
              <a:gd name="T4" fmla="*/ 1 w 4"/>
              <a:gd name="T5" fmla="*/ 1 h 10"/>
              <a:gd name="T6" fmla="*/ 2 w 4"/>
              <a:gd name="T7" fmla="*/ 10 h 10"/>
              <a:gd name="T8" fmla="*/ 3 w 4"/>
              <a:gd name="T9" fmla="*/ 10 h 10"/>
              <a:gd name="T10" fmla="*/ 4 w 4"/>
              <a:gd name="T11" fmla="*/ 9 h 10"/>
              <a:gd name="T12" fmla="*/ 2 w 4"/>
              <a:gd name="T1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10">
                <a:moveTo>
                  <a:pt x="2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1"/>
                </a:cubicBezTo>
                <a:cubicBezTo>
                  <a:pt x="0" y="4"/>
                  <a:pt x="1" y="8"/>
                  <a:pt x="2" y="10"/>
                </a:cubicBezTo>
                <a:cubicBezTo>
                  <a:pt x="2" y="10"/>
                  <a:pt x="3" y="10"/>
                  <a:pt x="3" y="10"/>
                </a:cubicBezTo>
                <a:cubicBezTo>
                  <a:pt x="3" y="10"/>
                  <a:pt x="3" y="10"/>
                  <a:pt x="4" y="9"/>
                </a:cubicBezTo>
                <a:cubicBezTo>
                  <a:pt x="3" y="3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7" name="Freeform 68">
            <a:extLst>
              <a:ext uri="{FF2B5EF4-FFF2-40B4-BE49-F238E27FC236}">
                <a16:creationId xmlns:a16="http://schemas.microsoft.com/office/drawing/2014/main" id="{F5A5549B-5485-48F8-A2AB-7EC65A9FEBA0}"/>
              </a:ext>
            </a:extLst>
          </p:cNvPr>
          <p:cNvSpPr>
            <a:spLocks/>
          </p:cNvSpPr>
          <p:nvPr/>
        </p:nvSpPr>
        <p:spPr bwMode="auto">
          <a:xfrm>
            <a:off x="4194175" y="4270867"/>
            <a:ext cx="15875" cy="41275"/>
          </a:xfrm>
          <a:custGeom>
            <a:avLst/>
            <a:gdLst>
              <a:gd name="T0" fmla="*/ 4 w 8"/>
              <a:gd name="T1" fmla="*/ 0 h 21"/>
              <a:gd name="T2" fmla="*/ 3 w 8"/>
              <a:gd name="T3" fmla="*/ 0 h 21"/>
              <a:gd name="T4" fmla="*/ 1 w 8"/>
              <a:gd name="T5" fmla="*/ 8 h 21"/>
              <a:gd name="T6" fmla="*/ 3 w 8"/>
              <a:gd name="T7" fmla="*/ 19 h 21"/>
              <a:gd name="T8" fmla="*/ 7 w 8"/>
              <a:gd name="T9" fmla="*/ 21 h 21"/>
              <a:gd name="T10" fmla="*/ 8 w 8"/>
              <a:gd name="T11" fmla="*/ 10 h 21"/>
              <a:gd name="T12" fmla="*/ 6 w 8"/>
              <a:gd name="T13" fmla="*/ 2 h 21"/>
              <a:gd name="T14" fmla="*/ 4 w 8"/>
              <a:gd name="T15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21">
                <a:moveTo>
                  <a:pt x="4" y="0"/>
                </a:moveTo>
                <a:cubicBezTo>
                  <a:pt x="3" y="0"/>
                  <a:pt x="3" y="0"/>
                  <a:pt x="3" y="0"/>
                </a:cubicBezTo>
                <a:cubicBezTo>
                  <a:pt x="2" y="2"/>
                  <a:pt x="1" y="5"/>
                  <a:pt x="1" y="8"/>
                </a:cubicBezTo>
                <a:cubicBezTo>
                  <a:pt x="0" y="17"/>
                  <a:pt x="1" y="18"/>
                  <a:pt x="3" y="19"/>
                </a:cubicBezTo>
                <a:cubicBezTo>
                  <a:pt x="4" y="20"/>
                  <a:pt x="5" y="21"/>
                  <a:pt x="7" y="21"/>
                </a:cubicBezTo>
                <a:cubicBezTo>
                  <a:pt x="8" y="12"/>
                  <a:pt x="8" y="12"/>
                  <a:pt x="8" y="10"/>
                </a:cubicBezTo>
                <a:cubicBezTo>
                  <a:pt x="8" y="9"/>
                  <a:pt x="8" y="5"/>
                  <a:pt x="6" y="2"/>
                </a:cubicBezTo>
                <a:cubicBezTo>
                  <a:pt x="6" y="1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8" name="Freeform 69">
            <a:extLst>
              <a:ext uri="{FF2B5EF4-FFF2-40B4-BE49-F238E27FC236}">
                <a16:creationId xmlns:a16="http://schemas.microsoft.com/office/drawing/2014/main" id="{DED6E411-0D8F-4DE0-AA85-88AA4B7EC4BB}"/>
              </a:ext>
            </a:extLst>
          </p:cNvPr>
          <p:cNvSpPr>
            <a:spLocks/>
          </p:cNvSpPr>
          <p:nvPr/>
        </p:nvSpPr>
        <p:spPr bwMode="auto">
          <a:xfrm>
            <a:off x="2820988" y="3418379"/>
            <a:ext cx="7938" cy="9525"/>
          </a:xfrm>
          <a:custGeom>
            <a:avLst/>
            <a:gdLst>
              <a:gd name="T0" fmla="*/ 2 w 4"/>
              <a:gd name="T1" fmla="*/ 0 h 5"/>
              <a:gd name="T2" fmla="*/ 0 w 4"/>
              <a:gd name="T3" fmla="*/ 1 h 5"/>
              <a:gd name="T4" fmla="*/ 0 w 4"/>
              <a:gd name="T5" fmla="*/ 1 h 5"/>
              <a:gd name="T6" fmla="*/ 0 w 4"/>
              <a:gd name="T7" fmla="*/ 3 h 5"/>
              <a:gd name="T8" fmla="*/ 0 w 4"/>
              <a:gd name="T9" fmla="*/ 4 h 5"/>
              <a:gd name="T10" fmla="*/ 2 w 4"/>
              <a:gd name="T11" fmla="*/ 5 h 5"/>
              <a:gd name="T12" fmla="*/ 2 w 4"/>
              <a:gd name="T13" fmla="*/ 5 h 5"/>
              <a:gd name="T14" fmla="*/ 3 w 4"/>
              <a:gd name="T15" fmla="*/ 5 h 5"/>
              <a:gd name="T16" fmla="*/ 4 w 4"/>
              <a:gd name="T17" fmla="*/ 4 h 5"/>
              <a:gd name="T18" fmla="*/ 3 w 4"/>
              <a:gd name="T19" fmla="*/ 1 h 5"/>
              <a:gd name="T20" fmla="*/ 2 w 4"/>
              <a:gd name="T21" fmla="*/ 0 h 5"/>
              <a:gd name="T22" fmla="*/ 2 w 4"/>
              <a:gd name="T23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" h="5">
                <a:moveTo>
                  <a:pt x="2" y="0"/>
                </a:moveTo>
                <a:cubicBezTo>
                  <a:pt x="1" y="0"/>
                  <a:pt x="1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3"/>
                </a:cubicBezTo>
                <a:cubicBezTo>
                  <a:pt x="0" y="4"/>
                  <a:pt x="0" y="4"/>
                  <a:pt x="0" y="4"/>
                </a:cubicBezTo>
                <a:cubicBezTo>
                  <a:pt x="1" y="5"/>
                  <a:pt x="1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3" y="5"/>
                  <a:pt x="3" y="5"/>
                </a:cubicBezTo>
                <a:cubicBezTo>
                  <a:pt x="4" y="4"/>
                  <a:pt x="4" y="4"/>
                  <a:pt x="4" y="4"/>
                </a:cubicBezTo>
                <a:cubicBezTo>
                  <a:pt x="4" y="3"/>
                  <a:pt x="4" y="2"/>
                  <a:pt x="3" y="1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9" name="Freeform 70">
            <a:extLst>
              <a:ext uri="{FF2B5EF4-FFF2-40B4-BE49-F238E27FC236}">
                <a16:creationId xmlns:a16="http://schemas.microsoft.com/office/drawing/2014/main" id="{E6A7D38F-7DBB-4876-A018-60E6A826F271}"/>
              </a:ext>
            </a:extLst>
          </p:cNvPr>
          <p:cNvSpPr>
            <a:spLocks/>
          </p:cNvSpPr>
          <p:nvPr/>
        </p:nvSpPr>
        <p:spPr bwMode="auto">
          <a:xfrm>
            <a:off x="2827338" y="3380279"/>
            <a:ext cx="19050" cy="20638"/>
          </a:xfrm>
          <a:custGeom>
            <a:avLst/>
            <a:gdLst>
              <a:gd name="T0" fmla="*/ 4 w 10"/>
              <a:gd name="T1" fmla="*/ 0 h 11"/>
              <a:gd name="T2" fmla="*/ 2 w 10"/>
              <a:gd name="T3" fmla="*/ 0 h 11"/>
              <a:gd name="T4" fmla="*/ 0 w 10"/>
              <a:gd name="T5" fmla="*/ 6 h 11"/>
              <a:gd name="T6" fmla="*/ 5 w 10"/>
              <a:gd name="T7" fmla="*/ 11 h 11"/>
              <a:gd name="T8" fmla="*/ 7 w 10"/>
              <a:gd name="T9" fmla="*/ 10 h 11"/>
              <a:gd name="T10" fmla="*/ 8 w 10"/>
              <a:gd name="T11" fmla="*/ 11 h 11"/>
              <a:gd name="T12" fmla="*/ 10 w 10"/>
              <a:gd name="T13" fmla="*/ 7 h 11"/>
              <a:gd name="T14" fmla="*/ 8 w 10"/>
              <a:gd name="T15" fmla="*/ 2 h 11"/>
              <a:gd name="T16" fmla="*/ 4 w 10"/>
              <a:gd name="T17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" h="11">
                <a:moveTo>
                  <a:pt x="4" y="0"/>
                </a:moveTo>
                <a:cubicBezTo>
                  <a:pt x="3" y="0"/>
                  <a:pt x="2" y="0"/>
                  <a:pt x="2" y="0"/>
                </a:cubicBezTo>
                <a:cubicBezTo>
                  <a:pt x="1" y="1"/>
                  <a:pt x="0" y="3"/>
                  <a:pt x="0" y="6"/>
                </a:cubicBezTo>
                <a:cubicBezTo>
                  <a:pt x="0" y="10"/>
                  <a:pt x="1" y="11"/>
                  <a:pt x="5" y="11"/>
                </a:cubicBezTo>
                <a:cubicBezTo>
                  <a:pt x="6" y="11"/>
                  <a:pt x="6" y="11"/>
                  <a:pt x="7" y="10"/>
                </a:cubicBezTo>
                <a:cubicBezTo>
                  <a:pt x="8" y="11"/>
                  <a:pt x="8" y="11"/>
                  <a:pt x="8" y="11"/>
                </a:cubicBezTo>
                <a:cubicBezTo>
                  <a:pt x="8" y="10"/>
                  <a:pt x="10" y="8"/>
                  <a:pt x="10" y="7"/>
                </a:cubicBezTo>
                <a:cubicBezTo>
                  <a:pt x="10" y="7"/>
                  <a:pt x="10" y="4"/>
                  <a:pt x="8" y="2"/>
                </a:cubicBezTo>
                <a:cubicBezTo>
                  <a:pt x="7" y="1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0" name="Freeform 71">
            <a:extLst>
              <a:ext uri="{FF2B5EF4-FFF2-40B4-BE49-F238E27FC236}">
                <a16:creationId xmlns:a16="http://schemas.microsoft.com/office/drawing/2014/main" id="{4C74F4ED-B4D4-44C0-B483-52C4A620A622}"/>
              </a:ext>
            </a:extLst>
          </p:cNvPr>
          <p:cNvSpPr>
            <a:spLocks/>
          </p:cNvSpPr>
          <p:nvPr/>
        </p:nvSpPr>
        <p:spPr bwMode="auto">
          <a:xfrm>
            <a:off x="2794000" y="3466004"/>
            <a:ext cx="22225" cy="19050"/>
          </a:xfrm>
          <a:custGeom>
            <a:avLst/>
            <a:gdLst>
              <a:gd name="T0" fmla="*/ 9 w 11"/>
              <a:gd name="T1" fmla="*/ 0 h 10"/>
              <a:gd name="T2" fmla="*/ 1 w 11"/>
              <a:gd name="T3" fmla="*/ 2 h 10"/>
              <a:gd name="T4" fmla="*/ 0 w 11"/>
              <a:gd name="T5" fmla="*/ 4 h 10"/>
              <a:gd name="T6" fmla="*/ 5 w 11"/>
              <a:gd name="T7" fmla="*/ 10 h 10"/>
              <a:gd name="T8" fmla="*/ 11 w 11"/>
              <a:gd name="T9" fmla="*/ 3 h 10"/>
              <a:gd name="T10" fmla="*/ 9 w 11"/>
              <a:gd name="T11" fmla="*/ 0 h 10"/>
              <a:gd name="T12" fmla="*/ 9 w 11"/>
              <a:gd name="T13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" h="10">
                <a:moveTo>
                  <a:pt x="9" y="0"/>
                </a:moveTo>
                <a:cubicBezTo>
                  <a:pt x="7" y="0"/>
                  <a:pt x="4" y="0"/>
                  <a:pt x="1" y="2"/>
                </a:cubicBezTo>
                <a:cubicBezTo>
                  <a:pt x="0" y="3"/>
                  <a:pt x="0" y="3"/>
                  <a:pt x="0" y="4"/>
                </a:cubicBezTo>
                <a:cubicBezTo>
                  <a:pt x="0" y="5"/>
                  <a:pt x="2" y="9"/>
                  <a:pt x="5" y="10"/>
                </a:cubicBezTo>
                <a:cubicBezTo>
                  <a:pt x="8" y="9"/>
                  <a:pt x="11" y="4"/>
                  <a:pt x="11" y="3"/>
                </a:cubicBezTo>
                <a:cubicBezTo>
                  <a:pt x="11" y="2"/>
                  <a:pt x="10" y="0"/>
                  <a:pt x="9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1" name="Freeform 72">
            <a:extLst>
              <a:ext uri="{FF2B5EF4-FFF2-40B4-BE49-F238E27FC236}">
                <a16:creationId xmlns:a16="http://schemas.microsoft.com/office/drawing/2014/main" id="{604321AD-F26F-4A43-A6BA-F28ACCE66CF2}"/>
              </a:ext>
            </a:extLst>
          </p:cNvPr>
          <p:cNvSpPr>
            <a:spLocks/>
          </p:cNvSpPr>
          <p:nvPr/>
        </p:nvSpPr>
        <p:spPr bwMode="auto">
          <a:xfrm>
            <a:off x="3525838" y="3934317"/>
            <a:ext cx="7938" cy="11113"/>
          </a:xfrm>
          <a:custGeom>
            <a:avLst/>
            <a:gdLst>
              <a:gd name="T0" fmla="*/ 1 w 4"/>
              <a:gd name="T1" fmla="*/ 0 h 6"/>
              <a:gd name="T2" fmla="*/ 1 w 4"/>
              <a:gd name="T3" fmla="*/ 0 h 6"/>
              <a:gd name="T4" fmla="*/ 0 w 4"/>
              <a:gd name="T5" fmla="*/ 1 h 6"/>
              <a:gd name="T6" fmla="*/ 2 w 4"/>
              <a:gd name="T7" fmla="*/ 5 h 6"/>
              <a:gd name="T8" fmla="*/ 3 w 4"/>
              <a:gd name="T9" fmla="*/ 6 h 6"/>
              <a:gd name="T10" fmla="*/ 4 w 4"/>
              <a:gd name="T11" fmla="*/ 5 h 6"/>
              <a:gd name="T12" fmla="*/ 3 w 4"/>
              <a:gd name="T13" fmla="*/ 2 h 6"/>
              <a:gd name="T14" fmla="*/ 1 w 4"/>
              <a:gd name="T15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6"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5"/>
                  <a:pt x="2" y="5"/>
                </a:cubicBezTo>
                <a:cubicBezTo>
                  <a:pt x="2" y="6"/>
                  <a:pt x="3" y="6"/>
                  <a:pt x="3" y="6"/>
                </a:cubicBezTo>
                <a:cubicBezTo>
                  <a:pt x="3" y="6"/>
                  <a:pt x="3" y="5"/>
                  <a:pt x="4" y="5"/>
                </a:cubicBezTo>
                <a:cubicBezTo>
                  <a:pt x="4" y="4"/>
                  <a:pt x="4" y="2"/>
                  <a:pt x="3" y="2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2" name="Freeform 73">
            <a:extLst>
              <a:ext uri="{FF2B5EF4-FFF2-40B4-BE49-F238E27FC236}">
                <a16:creationId xmlns:a16="http://schemas.microsoft.com/office/drawing/2014/main" id="{E6F0CCCB-3031-47DE-9C13-02F32A447961}"/>
              </a:ext>
            </a:extLst>
          </p:cNvPr>
          <p:cNvSpPr>
            <a:spLocks/>
          </p:cNvSpPr>
          <p:nvPr/>
        </p:nvSpPr>
        <p:spPr bwMode="auto">
          <a:xfrm>
            <a:off x="3502025" y="3931142"/>
            <a:ext cx="14288" cy="19050"/>
          </a:xfrm>
          <a:custGeom>
            <a:avLst/>
            <a:gdLst>
              <a:gd name="T0" fmla="*/ 4 w 8"/>
              <a:gd name="T1" fmla="*/ 0 h 10"/>
              <a:gd name="T2" fmla="*/ 4 w 8"/>
              <a:gd name="T3" fmla="*/ 0 h 10"/>
              <a:gd name="T4" fmla="*/ 0 w 8"/>
              <a:gd name="T5" fmla="*/ 5 h 10"/>
              <a:gd name="T6" fmla="*/ 3 w 8"/>
              <a:gd name="T7" fmla="*/ 10 h 10"/>
              <a:gd name="T8" fmla="*/ 8 w 8"/>
              <a:gd name="T9" fmla="*/ 10 h 10"/>
              <a:gd name="T10" fmla="*/ 8 w 8"/>
              <a:gd name="T11" fmla="*/ 10 h 10"/>
              <a:gd name="T12" fmla="*/ 8 w 8"/>
              <a:gd name="T13" fmla="*/ 5 h 10"/>
              <a:gd name="T14" fmla="*/ 8 w 8"/>
              <a:gd name="T15" fmla="*/ 3 h 10"/>
              <a:gd name="T16" fmla="*/ 4 w 8"/>
              <a:gd name="T17" fmla="*/ 0 h 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" h="10"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3" y="1"/>
                  <a:pt x="0" y="3"/>
                  <a:pt x="0" y="5"/>
                </a:cubicBezTo>
                <a:cubicBezTo>
                  <a:pt x="0" y="6"/>
                  <a:pt x="2" y="9"/>
                  <a:pt x="3" y="10"/>
                </a:cubicBezTo>
                <a:cubicBezTo>
                  <a:pt x="3" y="10"/>
                  <a:pt x="5" y="10"/>
                  <a:pt x="8" y="10"/>
                </a:cubicBezTo>
                <a:cubicBezTo>
                  <a:pt x="8" y="10"/>
                  <a:pt x="8" y="10"/>
                  <a:pt x="8" y="10"/>
                </a:cubicBezTo>
                <a:cubicBezTo>
                  <a:pt x="8" y="8"/>
                  <a:pt x="8" y="5"/>
                  <a:pt x="8" y="5"/>
                </a:cubicBezTo>
                <a:cubicBezTo>
                  <a:pt x="8" y="4"/>
                  <a:pt x="8" y="3"/>
                  <a:pt x="8" y="3"/>
                </a:cubicBezTo>
                <a:cubicBezTo>
                  <a:pt x="7" y="2"/>
                  <a:pt x="6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3" name="Freeform 74">
            <a:extLst>
              <a:ext uri="{FF2B5EF4-FFF2-40B4-BE49-F238E27FC236}">
                <a16:creationId xmlns:a16="http://schemas.microsoft.com/office/drawing/2014/main" id="{21698D8D-623F-437D-9985-7D89A1D3D711}"/>
              </a:ext>
            </a:extLst>
          </p:cNvPr>
          <p:cNvSpPr>
            <a:spLocks/>
          </p:cNvSpPr>
          <p:nvPr/>
        </p:nvSpPr>
        <p:spPr bwMode="auto">
          <a:xfrm>
            <a:off x="3503613" y="3967654"/>
            <a:ext cx="7938" cy="9525"/>
          </a:xfrm>
          <a:custGeom>
            <a:avLst/>
            <a:gdLst>
              <a:gd name="T0" fmla="*/ 2 w 4"/>
              <a:gd name="T1" fmla="*/ 0 h 5"/>
              <a:gd name="T2" fmla="*/ 1 w 4"/>
              <a:gd name="T3" fmla="*/ 2 h 5"/>
              <a:gd name="T4" fmla="*/ 1 w 4"/>
              <a:gd name="T5" fmla="*/ 4 h 5"/>
              <a:gd name="T6" fmla="*/ 1 w 4"/>
              <a:gd name="T7" fmla="*/ 5 h 5"/>
              <a:gd name="T8" fmla="*/ 2 w 4"/>
              <a:gd name="T9" fmla="*/ 5 h 5"/>
              <a:gd name="T10" fmla="*/ 4 w 4"/>
              <a:gd name="T11" fmla="*/ 5 h 5"/>
              <a:gd name="T12" fmla="*/ 3 w 4"/>
              <a:gd name="T13" fmla="*/ 1 h 5"/>
              <a:gd name="T14" fmla="*/ 2 w 4"/>
              <a:gd name="T15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" h="5">
                <a:moveTo>
                  <a:pt x="2" y="0"/>
                </a:moveTo>
                <a:cubicBezTo>
                  <a:pt x="1" y="0"/>
                  <a:pt x="1" y="1"/>
                  <a:pt x="1" y="2"/>
                </a:cubicBezTo>
                <a:cubicBezTo>
                  <a:pt x="0" y="3"/>
                  <a:pt x="1" y="4"/>
                  <a:pt x="1" y="4"/>
                </a:cubicBezTo>
                <a:cubicBezTo>
                  <a:pt x="1" y="5"/>
                  <a:pt x="1" y="5"/>
                  <a:pt x="1" y="5"/>
                </a:cubicBezTo>
                <a:cubicBezTo>
                  <a:pt x="1" y="5"/>
                  <a:pt x="2" y="5"/>
                  <a:pt x="2" y="5"/>
                </a:cubicBezTo>
                <a:cubicBezTo>
                  <a:pt x="2" y="5"/>
                  <a:pt x="3" y="5"/>
                  <a:pt x="4" y="5"/>
                </a:cubicBezTo>
                <a:cubicBezTo>
                  <a:pt x="4" y="2"/>
                  <a:pt x="4" y="2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4" name="Freeform 75">
            <a:extLst>
              <a:ext uri="{FF2B5EF4-FFF2-40B4-BE49-F238E27FC236}">
                <a16:creationId xmlns:a16="http://schemas.microsoft.com/office/drawing/2014/main" id="{FE52D6F0-FAF0-4CFA-82DC-565AEC78BC4B}"/>
              </a:ext>
            </a:extLst>
          </p:cNvPr>
          <p:cNvSpPr>
            <a:spLocks/>
          </p:cNvSpPr>
          <p:nvPr/>
        </p:nvSpPr>
        <p:spPr bwMode="auto">
          <a:xfrm>
            <a:off x="3530600" y="3970829"/>
            <a:ext cx="11113" cy="14288"/>
          </a:xfrm>
          <a:custGeom>
            <a:avLst/>
            <a:gdLst>
              <a:gd name="T0" fmla="*/ 2 w 6"/>
              <a:gd name="T1" fmla="*/ 0 h 7"/>
              <a:gd name="T2" fmla="*/ 0 w 6"/>
              <a:gd name="T3" fmla="*/ 2 h 7"/>
              <a:gd name="T4" fmla="*/ 1 w 6"/>
              <a:gd name="T5" fmla="*/ 6 h 7"/>
              <a:gd name="T6" fmla="*/ 2 w 6"/>
              <a:gd name="T7" fmla="*/ 7 h 7"/>
              <a:gd name="T8" fmla="*/ 5 w 6"/>
              <a:gd name="T9" fmla="*/ 5 h 7"/>
              <a:gd name="T10" fmla="*/ 5 w 6"/>
              <a:gd name="T11" fmla="*/ 5 h 7"/>
              <a:gd name="T12" fmla="*/ 5 w 6"/>
              <a:gd name="T13" fmla="*/ 2 h 7"/>
              <a:gd name="T14" fmla="*/ 2 w 6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7">
                <a:moveTo>
                  <a:pt x="2" y="0"/>
                </a:moveTo>
                <a:cubicBezTo>
                  <a:pt x="1" y="0"/>
                  <a:pt x="0" y="1"/>
                  <a:pt x="0" y="2"/>
                </a:cubicBezTo>
                <a:cubicBezTo>
                  <a:pt x="0" y="4"/>
                  <a:pt x="0" y="5"/>
                  <a:pt x="1" y="6"/>
                </a:cubicBezTo>
                <a:cubicBezTo>
                  <a:pt x="2" y="7"/>
                  <a:pt x="2" y="7"/>
                  <a:pt x="2" y="7"/>
                </a:cubicBezTo>
                <a:cubicBezTo>
                  <a:pt x="3" y="7"/>
                  <a:pt x="4" y="6"/>
                  <a:pt x="5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4"/>
                  <a:pt x="6" y="3"/>
                  <a:pt x="5" y="2"/>
                </a:cubicBezTo>
                <a:cubicBezTo>
                  <a:pt x="4" y="1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5" name="Freeform 76">
            <a:extLst>
              <a:ext uri="{FF2B5EF4-FFF2-40B4-BE49-F238E27FC236}">
                <a16:creationId xmlns:a16="http://schemas.microsoft.com/office/drawing/2014/main" id="{91C4F5CA-F309-4326-B1E5-ADE34243AEA6}"/>
              </a:ext>
            </a:extLst>
          </p:cNvPr>
          <p:cNvSpPr>
            <a:spLocks/>
          </p:cNvSpPr>
          <p:nvPr/>
        </p:nvSpPr>
        <p:spPr bwMode="auto">
          <a:xfrm>
            <a:off x="3541713" y="3996229"/>
            <a:ext cx="7938" cy="11113"/>
          </a:xfrm>
          <a:custGeom>
            <a:avLst/>
            <a:gdLst>
              <a:gd name="T0" fmla="*/ 1 w 4"/>
              <a:gd name="T1" fmla="*/ 0 h 6"/>
              <a:gd name="T2" fmla="*/ 0 w 4"/>
              <a:gd name="T3" fmla="*/ 2 h 6"/>
              <a:gd name="T4" fmla="*/ 2 w 4"/>
              <a:gd name="T5" fmla="*/ 6 h 6"/>
              <a:gd name="T6" fmla="*/ 2 w 4"/>
              <a:gd name="T7" fmla="*/ 6 h 6"/>
              <a:gd name="T8" fmla="*/ 2 w 4"/>
              <a:gd name="T9" fmla="*/ 6 h 6"/>
              <a:gd name="T10" fmla="*/ 3 w 4"/>
              <a:gd name="T11" fmla="*/ 1 h 6"/>
              <a:gd name="T12" fmla="*/ 1 w 4"/>
              <a:gd name="T13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" h="6">
                <a:moveTo>
                  <a:pt x="1" y="0"/>
                </a:moveTo>
                <a:cubicBezTo>
                  <a:pt x="1" y="0"/>
                  <a:pt x="0" y="0"/>
                  <a:pt x="0" y="2"/>
                </a:cubicBezTo>
                <a:cubicBezTo>
                  <a:pt x="0" y="5"/>
                  <a:pt x="1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3" y="6"/>
                  <a:pt x="4" y="3"/>
                  <a:pt x="3" y="1"/>
                </a:cubicBezTo>
                <a:cubicBezTo>
                  <a:pt x="3" y="1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6" name="Freeform 77">
            <a:extLst>
              <a:ext uri="{FF2B5EF4-FFF2-40B4-BE49-F238E27FC236}">
                <a16:creationId xmlns:a16="http://schemas.microsoft.com/office/drawing/2014/main" id="{6AD57243-37F5-4FEB-B31C-97D032042F25}"/>
              </a:ext>
            </a:extLst>
          </p:cNvPr>
          <p:cNvSpPr>
            <a:spLocks/>
          </p:cNvSpPr>
          <p:nvPr/>
        </p:nvSpPr>
        <p:spPr bwMode="auto">
          <a:xfrm>
            <a:off x="3551238" y="3996229"/>
            <a:ext cx="15875" cy="22225"/>
          </a:xfrm>
          <a:custGeom>
            <a:avLst/>
            <a:gdLst>
              <a:gd name="T0" fmla="*/ 3 w 8"/>
              <a:gd name="T1" fmla="*/ 0 h 11"/>
              <a:gd name="T2" fmla="*/ 0 w 8"/>
              <a:gd name="T3" fmla="*/ 6 h 11"/>
              <a:gd name="T4" fmla="*/ 3 w 8"/>
              <a:gd name="T5" fmla="*/ 11 h 11"/>
              <a:gd name="T6" fmla="*/ 4 w 8"/>
              <a:gd name="T7" fmla="*/ 11 h 11"/>
              <a:gd name="T8" fmla="*/ 8 w 8"/>
              <a:gd name="T9" fmla="*/ 10 h 11"/>
              <a:gd name="T10" fmla="*/ 4 w 8"/>
              <a:gd name="T11" fmla="*/ 0 h 11"/>
              <a:gd name="T12" fmla="*/ 3 w 8"/>
              <a:gd name="T13" fmla="*/ 0 h 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" h="11">
                <a:moveTo>
                  <a:pt x="3" y="0"/>
                </a:moveTo>
                <a:cubicBezTo>
                  <a:pt x="2" y="1"/>
                  <a:pt x="0" y="6"/>
                  <a:pt x="0" y="6"/>
                </a:cubicBezTo>
                <a:cubicBezTo>
                  <a:pt x="0" y="8"/>
                  <a:pt x="1" y="11"/>
                  <a:pt x="3" y="11"/>
                </a:cubicBezTo>
                <a:cubicBezTo>
                  <a:pt x="3" y="11"/>
                  <a:pt x="4" y="11"/>
                  <a:pt x="4" y="11"/>
                </a:cubicBezTo>
                <a:cubicBezTo>
                  <a:pt x="5" y="11"/>
                  <a:pt x="7" y="11"/>
                  <a:pt x="8" y="10"/>
                </a:cubicBezTo>
                <a:cubicBezTo>
                  <a:pt x="8" y="9"/>
                  <a:pt x="8" y="2"/>
                  <a:pt x="4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7" name="Freeform 78">
            <a:extLst>
              <a:ext uri="{FF2B5EF4-FFF2-40B4-BE49-F238E27FC236}">
                <a16:creationId xmlns:a16="http://schemas.microsoft.com/office/drawing/2014/main" id="{642E90BB-8B88-4377-BF7A-788A9BEAC41B}"/>
              </a:ext>
            </a:extLst>
          </p:cNvPr>
          <p:cNvSpPr>
            <a:spLocks noEditPoints="1"/>
          </p:cNvSpPr>
          <p:nvPr/>
        </p:nvSpPr>
        <p:spPr bwMode="auto">
          <a:xfrm>
            <a:off x="469900" y="3343767"/>
            <a:ext cx="117475" cy="247650"/>
          </a:xfrm>
          <a:custGeom>
            <a:avLst/>
            <a:gdLst>
              <a:gd name="T0" fmla="*/ 16 w 61"/>
              <a:gd name="T1" fmla="*/ 63 h 128"/>
              <a:gd name="T2" fmla="*/ 13 w 61"/>
              <a:gd name="T3" fmla="*/ 71 h 128"/>
              <a:gd name="T4" fmla="*/ 13 w 61"/>
              <a:gd name="T5" fmla="*/ 71 h 128"/>
              <a:gd name="T6" fmla="*/ 15 w 61"/>
              <a:gd name="T7" fmla="*/ 65 h 128"/>
              <a:gd name="T8" fmla="*/ 15 w 61"/>
              <a:gd name="T9" fmla="*/ 65 h 128"/>
              <a:gd name="T10" fmla="*/ 16 w 61"/>
              <a:gd name="T11" fmla="*/ 63 h 128"/>
              <a:gd name="T12" fmla="*/ 61 w 61"/>
              <a:gd name="T13" fmla="*/ 0 h 128"/>
              <a:gd name="T14" fmla="*/ 37 w 61"/>
              <a:gd name="T15" fmla="*/ 0 h 128"/>
              <a:gd name="T16" fmla="*/ 18 w 61"/>
              <a:gd name="T17" fmla="*/ 58 h 128"/>
              <a:gd name="T18" fmla="*/ 15 w 61"/>
              <a:gd name="T19" fmla="*/ 65 h 128"/>
              <a:gd name="T20" fmla="*/ 5 w 61"/>
              <a:gd name="T21" fmla="*/ 104 h 128"/>
              <a:gd name="T22" fmla="*/ 1 w 61"/>
              <a:gd name="T23" fmla="*/ 128 h 128"/>
              <a:gd name="T24" fmla="*/ 3 w 61"/>
              <a:gd name="T25" fmla="*/ 128 h 128"/>
              <a:gd name="T26" fmla="*/ 20 w 61"/>
              <a:gd name="T27" fmla="*/ 80 h 128"/>
              <a:gd name="T28" fmla="*/ 27 w 61"/>
              <a:gd name="T29" fmla="*/ 58 h 128"/>
              <a:gd name="T30" fmla="*/ 29 w 61"/>
              <a:gd name="T31" fmla="*/ 65 h 128"/>
              <a:gd name="T32" fmla="*/ 30 w 61"/>
              <a:gd name="T33" fmla="*/ 65 h 128"/>
              <a:gd name="T34" fmla="*/ 39 w 61"/>
              <a:gd name="T35" fmla="*/ 44 h 128"/>
              <a:gd name="T36" fmla="*/ 54 w 61"/>
              <a:gd name="T37" fmla="*/ 7 h 128"/>
              <a:gd name="T38" fmla="*/ 55 w 61"/>
              <a:gd name="T39" fmla="*/ 9 h 128"/>
              <a:gd name="T40" fmla="*/ 61 w 61"/>
              <a:gd name="T41" fmla="*/ 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61" h="128">
                <a:moveTo>
                  <a:pt x="16" y="63"/>
                </a:moveTo>
                <a:cubicBezTo>
                  <a:pt x="15" y="66"/>
                  <a:pt x="15" y="66"/>
                  <a:pt x="13" y="71"/>
                </a:cubicBezTo>
                <a:cubicBezTo>
                  <a:pt x="13" y="71"/>
                  <a:pt x="13" y="71"/>
                  <a:pt x="13" y="71"/>
                </a:cubicBezTo>
                <a:cubicBezTo>
                  <a:pt x="14" y="69"/>
                  <a:pt x="15" y="67"/>
                  <a:pt x="15" y="65"/>
                </a:cubicBezTo>
                <a:cubicBezTo>
                  <a:pt x="15" y="65"/>
                  <a:pt x="15" y="65"/>
                  <a:pt x="15" y="65"/>
                </a:cubicBezTo>
                <a:cubicBezTo>
                  <a:pt x="15" y="64"/>
                  <a:pt x="15" y="64"/>
                  <a:pt x="16" y="63"/>
                </a:cubicBezTo>
                <a:moveTo>
                  <a:pt x="61" y="0"/>
                </a:moveTo>
                <a:cubicBezTo>
                  <a:pt x="37" y="0"/>
                  <a:pt x="37" y="0"/>
                  <a:pt x="37" y="0"/>
                </a:cubicBezTo>
                <a:cubicBezTo>
                  <a:pt x="30" y="20"/>
                  <a:pt x="24" y="40"/>
                  <a:pt x="18" y="58"/>
                </a:cubicBezTo>
                <a:cubicBezTo>
                  <a:pt x="17" y="60"/>
                  <a:pt x="16" y="62"/>
                  <a:pt x="15" y="65"/>
                </a:cubicBezTo>
                <a:cubicBezTo>
                  <a:pt x="10" y="83"/>
                  <a:pt x="7" y="95"/>
                  <a:pt x="5" y="104"/>
                </a:cubicBezTo>
                <a:cubicBezTo>
                  <a:pt x="0" y="125"/>
                  <a:pt x="1" y="127"/>
                  <a:pt x="1" y="128"/>
                </a:cubicBezTo>
                <a:cubicBezTo>
                  <a:pt x="2" y="128"/>
                  <a:pt x="2" y="128"/>
                  <a:pt x="3" y="128"/>
                </a:cubicBezTo>
                <a:cubicBezTo>
                  <a:pt x="3" y="128"/>
                  <a:pt x="15" y="101"/>
                  <a:pt x="20" y="80"/>
                </a:cubicBezTo>
                <a:cubicBezTo>
                  <a:pt x="23" y="62"/>
                  <a:pt x="25" y="60"/>
                  <a:pt x="27" y="58"/>
                </a:cubicBezTo>
                <a:cubicBezTo>
                  <a:pt x="28" y="61"/>
                  <a:pt x="28" y="63"/>
                  <a:pt x="29" y="65"/>
                </a:cubicBezTo>
                <a:cubicBezTo>
                  <a:pt x="29" y="65"/>
                  <a:pt x="30" y="65"/>
                  <a:pt x="30" y="65"/>
                </a:cubicBezTo>
                <a:cubicBezTo>
                  <a:pt x="33" y="62"/>
                  <a:pt x="36" y="56"/>
                  <a:pt x="39" y="44"/>
                </a:cubicBezTo>
                <a:cubicBezTo>
                  <a:pt x="54" y="7"/>
                  <a:pt x="54" y="7"/>
                  <a:pt x="54" y="7"/>
                </a:cubicBezTo>
                <a:cubicBezTo>
                  <a:pt x="54" y="8"/>
                  <a:pt x="55" y="9"/>
                  <a:pt x="55" y="9"/>
                </a:cubicBezTo>
                <a:cubicBezTo>
                  <a:pt x="57" y="6"/>
                  <a:pt x="59" y="3"/>
                  <a:pt x="6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8" name="Freeform 79">
            <a:extLst>
              <a:ext uri="{FF2B5EF4-FFF2-40B4-BE49-F238E27FC236}">
                <a16:creationId xmlns:a16="http://schemas.microsoft.com/office/drawing/2014/main" id="{A3E29851-A473-4BC4-898D-09FBB46CA371}"/>
              </a:ext>
            </a:extLst>
          </p:cNvPr>
          <p:cNvSpPr>
            <a:spLocks/>
          </p:cNvSpPr>
          <p:nvPr/>
        </p:nvSpPr>
        <p:spPr bwMode="auto">
          <a:xfrm>
            <a:off x="404813" y="3748579"/>
            <a:ext cx="33338" cy="212725"/>
          </a:xfrm>
          <a:custGeom>
            <a:avLst/>
            <a:gdLst>
              <a:gd name="T0" fmla="*/ 15 w 17"/>
              <a:gd name="T1" fmla="*/ 0 h 110"/>
              <a:gd name="T2" fmla="*/ 14 w 17"/>
              <a:gd name="T3" fmla="*/ 1 h 110"/>
              <a:gd name="T4" fmla="*/ 9 w 17"/>
              <a:gd name="T5" fmla="*/ 35 h 110"/>
              <a:gd name="T6" fmla="*/ 4 w 17"/>
              <a:gd name="T7" fmla="*/ 71 h 110"/>
              <a:gd name="T8" fmla="*/ 0 w 17"/>
              <a:gd name="T9" fmla="*/ 100 h 110"/>
              <a:gd name="T10" fmla="*/ 3 w 17"/>
              <a:gd name="T11" fmla="*/ 110 h 110"/>
              <a:gd name="T12" fmla="*/ 4 w 17"/>
              <a:gd name="T13" fmla="*/ 103 h 110"/>
              <a:gd name="T14" fmla="*/ 7 w 17"/>
              <a:gd name="T15" fmla="*/ 91 h 110"/>
              <a:gd name="T16" fmla="*/ 10 w 17"/>
              <a:gd name="T17" fmla="*/ 66 h 110"/>
              <a:gd name="T18" fmla="*/ 10 w 17"/>
              <a:gd name="T19" fmla="*/ 91 h 110"/>
              <a:gd name="T20" fmla="*/ 10 w 17"/>
              <a:gd name="T21" fmla="*/ 98 h 110"/>
              <a:gd name="T22" fmla="*/ 10 w 17"/>
              <a:gd name="T23" fmla="*/ 102 h 110"/>
              <a:gd name="T24" fmla="*/ 10 w 17"/>
              <a:gd name="T25" fmla="*/ 102 h 110"/>
              <a:gd name="T26" fmla="*/ 11 w 17"/>
              <a:gd name="T27" fmla="*/ 101 h 110"/>
              <a:gd name="T28" fmla="*/ 14 w 17"/>
              <a:gd name="T29" fmla="*/ 95 h 110"/>
              <a:gd name="T30" fmla="*/ 16 w 17"/>
              <a:gd name="T31" fmla="*/ 86 h 110"/>
              <a:gd name="T32" fmla="*/ 16 w 17"/>
              <a:gd name="T33" fmla="*/ 85 h 110"/>
              <a:gd name="T34" fmla="*/ 14 w 17"/>
              <a:gd name="T35" fmla="*/ 68 h 110"/>
              <a:gd name="T36" fmla="*/ 15 w 17"/>
              <a:gd name="T37" fmla="*/ 50 h 110"/>
              <a:gd name="T38" fmla="*/ 12 w 17"/>
              <a:gd name="T39" fmla="*/ 54 h 110"/>
              <a:gd name="T40" fmla="*/ 10 w 17"/>
              <a:gd name="T41" fmla="*/ 41 h 110"/>
              <a:gd name="T42" fmla="*/ 11 w 17"/>
              <a:gd name="T43" fmla="*/ 28 h 110"/>
              <a:gd name="T44" fmla="*/ 14 w 17"/>
              <a:gd name="T45" fmla="*/ 10 h 110"/>
              <a:gd name="T46" fmla="*/ 15 w 17"/>
              <a:gd name="T47" fmla="*/ 2 h 110"/>
              <a:gd name="T48" fmla="*/ 14 w 17"/>
              <a:gd name="T49" fmla="*/ 8 h 110"/>
              <a:gd name="T50" fmla="*/ 15 w 17"/>
              <a:gd name="T51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7" h="110">
                <a:moveTo>
                  <a:pt x="15" y="0"/>
                </a:moveTo>
                <a:cubicBezTo>
                  <a:pt x="14" y="1"/>
                  <a:pt x="14" y="1"/>
                  <a:pt x="14" y="1"/>
                </a:cubicBezTo>
                <a:cubicBezTo>
                  <a:pt x="9" y="35"/>
                  <a:pt x="9" y="35"/>
                  <a:pt x="9" y="35"/>
                </a:cubicBezTo>
                <a:cubicBezTo>
                  <a:pt x="4" y="71"/>
                  <a:pt x="4" y="71"/>
                  <a:pt x="4" y="71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8"/>
                  <a:pt x="1" y="109"/>
                  <a:pt x="3" y="110"/>
                </a:cubicBezTo>
                <a:cubicBezTo>
                  <a:pt x="3" y="108"/>
                  <a:pt x="4" y="106"/>
                  <a:pt x="4" y="103"/>
                </a:cubicBezTo>
                <a:cubicBezTo>
                  <a:pt x="5" y="99"/>
                  <a:pt x="6" y="95"/>
                  <a:pt x="7" y="91"/>
                </a:cubicBezTo>
                <a:cubicBezTo>
                  <a:pt x="8" y="82"/>
                  <a:pt x="9" y="74"/>
                  <a:pt x="10" y="66"/>
                </a:cubicBezTo>
                <a:cubicBezTo>
                  <a:pt x="10" y="66"/>
                  <a:pt x="10" y="66"/>
                  <a:pt x="10" y="91"/>
                </a:cubicBezTo>
                <a:cubicBezTo>
                  <a:pt x="10" y="95"/>
                  <a:pt x="10" y="97"/>
                  <a:pt x="10" y="98"/>
                </a:cubicBezTo>
                <a:cubicBezTo>
                  <a:pt x="10" y="100"/>
                  <a:pt x="10" y="101"/>
                  <a:pt x="10" y="102"/>
                </a:cubicBezTo>
                <a:cubicBezTo>
                  <a:pt x="10" y="102"/>
                  <a:pt x="10" y="102"/>
                  <a:pt x="10" y="102"/>
                </a:cubicBezTo>
                <a:cubicBezTo>
                  <a:pt x="11" y="102"/>
                  <a:pt x="11" y="101"/>
                  <a:pt x="11" y="101"/>
                </a:cubicBezTo>
                <a:cubicBezTo>
                  <a:pt x="12" y="100"/>
                  <a:pt x="13" y="98"/>
                  <a:pt x="14" y="95"/>
                </a:cubicBezTo>
                <a:cubicBezTo>
                  <a:pt x="14" y="92"/>
                  <a:pt x="15" y="89"/>
                  <a:pt x="16" y="86"/>
                </a:cubicBezTo>
                <a:cubicBezTo>
                  <a:pt x="16" y="85"/>
                  <a:pt x="16" y="85"/>
                  <a:pt x="16" y="85"/>
                </a:cubicBezTo>
                <a:cubicBezTo>
                  <a:pt x="14" y="82"/>
                  <a:pt x="11" y="78"/>
                  <a:pt x="14" y="68"/>
                </a:cubicBezTo>
                <a:cubicBezTo>
                  <a:pt x="14" y="68"/>
                  <a:pt x="17" y="52"/>
                  <a:pt x="15" y="50"/>
                </a:cubicBezTo>
                <a:cubicBezTo>
                  <a:pt x="14" y="51"/>
                  <a:pt x="14" y="53"/>
                  <a:pt x="12" y="54"/>
                </a:cubicBezTo>
                <a:cubicBezTo>
                  <a:pt x="10" y="52"/>
                  <a:pt x="10" y="47"/>
                  <a:pt x="10" y="41"/>
                </a:cubicBezTo>
                <a:cubicBezTo>
                  <a:pt x="10" y="37"/>
                  <a:pt x="10" y="32"/>
                  <a:pt x="11" y="28"/>
                </a:cubicBezTo>
                <a:cubicBezTo>
                  <a:pt x="12" y="19"/>
                  <a:pt x="14" y="11"/>
                  <a:pt x="14" y="10"/>
                </a:cubicBezTo>
                <a:cubicBezTo>
                  <a:pt x="14" y="10"/>
                  <a:pt x="16" y="4"/>
                  <a:pt x="15" y="2"/>
                </a:cubicBezTo>
                <a:cubicBezTo>
                  <a:pt x="15" y="4"/>
                  <a:pt x="14" y="6"/>
                  <a:pt x="14" y="8"/>
                </a:cubicBezTo>
                <a:cubicBezTo>
                  <a:pt x="14" y="5"/>
                  <a:pt x="15" y="2"/>
                  <a:pt x="1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9" name="Freeform 80">
            <a:extLst>
              <a:ext uri="{FF2B5EF4-FFF2-40B4-BE49-F238E27FC236}">
                <a16:creationId xmlns:a16="http://schemas.microsoft.com/office/drawing/2014/main" id="{7ABB9E91-BC4E-48E8-AA77-29698BB767A1}"/>
              </a:ext>
            </a:extLst>
          </p:cNvPr>
          <p:cNvSpPr>
            <a:spLocks/>
          </p:cNvSpPr>
          <p:nvPr/>
        </p:nvSpPr>
        <p:spPr bwMode="auto">
          <a:xfrm>
            <a:off x="485775" y="3566017"/>
            <a:ext cx="34925" cy="85725"/>
          </a:xfrm>
          <a:custGeom>
            <a:avLst/>
            <a:gdLst>
              <a:gd name="T0" fmla="*/ 18 w 18"/>
              <a:gd name="T1" fmla="*/ 0 h 44"/>
              <a:gd name="T2" fmla="*/ 15 w 18"/>
              <a:gd name="T3" fmla="*/ 4 h 44"/>
              <a:gd name="T4" fmla="*/ 8 w 18"/>
              <a:gd name="T5" fmla="*/ 24 h 44"/>
              <a:gd name="T6" fmla="*/ 4 w 18"/>
              <a:gd name="T7" fmla="*/ 32 h 44"/>
              <a:gd name="T8" fmla="*/ 2 w 18"/>
              <a:gd name="T9" fmla="*/ 35 h 44"/>
              <a:gd name="T10" fmla="*/ 0 w 18"/>
              <a:gd name="T11" fmla="*/ 40 h 44"/>
              <a:gd name="T12" fmla="*/ 0 w 18"/>
              <a:gd name="T13" fmla="*/ 42 h 44"/>
              <a:gd name="T14" fmla="*/ 1 w 18"/>
              <a:gd name="T15" fmla="*/ 44 h 44"/>
              <a:gd name="T16" fmla="*/ 2 w 18"/>
              <a:gd name="T17" fmla="*/ 43 h 44"/>
              <a:gd name="T18" fmla="*/ 10 w 18"/>
              <a:gd name="T19" fmla="*/ 29 h 44"/>
              <a:gd name="T20" fmla="*/ 17 w 18"/>
              <a:gd name="T21" fmla="*/ 6 h 44"/>
              <a:gd name="T22" fmla="*/ 18 w 18"/>
              <a:gd name="T23" fmla="*/ 0 h 44"/>
              <a:gd name="T24" fmla="*/ 18 w 18"/>
              <a:gd name="T25" fmla="*/ 0 h 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8" h="44">
                <a:moveTo>
                  <a:pt x="18" y="0"/>
                </a:moveTo>
                <a:cubicBezTo>
                  <a:pt x="17" y="0"/>
                  <a:pt x="15" y="4"/>
                  <a:pt x="15" y="4"/>
                </a:cubicBezTo>
                <a:cubicBezTo>
                  <a:pt x="12" y="10"/>
                  <a:pt x="10" y="17"/>
                  <a:pt x="8" y="24"/>
                </a:cubicBezTo>
                <a:cubicBezTo>
                  <a:pt x="6" y="29"/>
                  <a:pt x="5" y="30"/>
                  <a:pt x="4" y="32"/>
                </a:cubicBezTo>
                <a:cubicBezTo>
                  <a:pt x="3" y="33"/>
                  <a:pt x="2" y="34"/>
                  <a:pt x="2" y="35"/>
                </a:cubicBezTo>
                <a:cubicBezTo>
                  <a:pt x="1" y="37"/>
                  <a:pt x="1" y="39"/>
                  <a:pt x="0" y="40"/>
                </a:cubicBezTo>
                <a:cubicBezTo>
                  <a:pt x="0" y="41"/>
                  <a:pt x="0" y="42"/>
                  <a:pt x="0" y="42"/>
                </a:cubicBezTo>
                <a:cubicBezTo>
                  <a:pt x="0" y="43"/>
                  <a:pt x="0" y="44"/>
                  <a:pt x="1" y="44"/>
                </a:cubicBezTo>
                <a:cubicBezTo>
                  <a:pt x="1" y="44"/>
                  <a:pt x="2" y="43"/>
                  <a:pt x="2" y="43"/>
                </a:cubicBezTo>
                <a:cubicBezTo>
                  <a:pt x="8" y="36"/>
                  <a:pt x="10" y="31"/>
                  <a:pt x="10" y="29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2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0" name="Freeform 81">
            <a:extLst>
              <a:ext uri="{FF2B5EF4-FFF2-40B4-BE49-F238E27FC236}">
                <a16:creationId xmlns:a16="http://schemas.microsoft.com/office/drawing/2014/main" id="{7C0866A3-C630-45A6-813C-AD9979304E8A}"/>
              </a:ext>
            </a:extLst>
          </p:cNvPr>
          <p:cNvSpPr>
            <a:spLocks/>
          </p:cNvSpPr>
          <p:nvPr/>
        </p:nvSpPr>
        <p:spPr bwMode="auto">
          <a:xfrm>
            <a:off x="446088" y="3812079"/>
            <a:ext cx="12700" cy="41275"/>
          </a:xfrm>
          <a:custGeom>
            <a:avLst/>
            <a:gdLst>
              <a:gd name="T0" fmla="*/ 6 w 7"/>
              <a:gd name="T1" fmla="*/ 0 h 21"/>
              <a:gd name="T2" fmla="*/ 2 w 7"/>
              <a:gd name="T3" fmla="*/ 8 h 21"/>
              <a:gd name="T4" fmla="*/ 0 w 7"/>
              <a:gd name="T5" fmla="*/ 14 h 21"/>
              <a:gd name="T6" fmla="*/ 0 w 7"/>
              <a:gd name="T7" fmla="*/ 19 h 21"/>
              <a:gd name="T8" fmla="*/ 1 w 7"/>
              <a:gd name="T9" fmla="*/ 21 h 21"/>
              <a:gd name="T10" fmla="*/ 2 w 7"/>
              <a:gd name="T11" fmla="*/ 20 h 21"/>
              <a:gd name="T12" fmla="*/ 7 w 7"/>
              <a:gd name="T13" fmla="*/ 6 h 21"/>
              <a:gd name="T14" fmla="*/ 7 w 7"/>
              <a:gd name="T15" fmla="*/ 3 h 21"/>
              <a:gd name="T16" fmla="*/ 7 w 7"/>
              <a:gd name="T17" fmla="*/ 3 h 21"/>
              <a:gd name="T18" fmla="*/ 6 w 7"/>
              <a:gd name="T19" fmla="*/ 1 h 21"/>
              <a:gd name="T20" fmla="*/ 6 w 7"/>
              <a:gd name="T21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21">
                <a:moveTo>
                  <a:pt x="6" y="0"/>
                </a:moveTo>
                <a:cubicBezTo>
                  <a:pt x="5" y="0"/>
                  <a:pt x="4" y="2"/>
                  <a:pt x="2" y="8"/>
                </a:cubicBezTo>
                <a:cubicBezTo>
                  <a:pt x="1" y="10"/>
                  <a:pt x="0" y="13"/>
                  <a:pt x="0" y="14"/>
                </a:cubicBezTo>
                <a:cubicBezTo>
                  <a:pt x="0" y="16"/>
                  <a:pt x="0" y="18"/>
                  <a:pt x="0" y="19"/>
                </a:cubicBezTo>
                <a:cubicBezTo>
                  <a:pt x="0" y="20"/>
                  <a:pt x="0" y="21"/>
                  <a:pt x="1" y="21"/>
                </a:cubicBezTo>
                <a:cubicBezTo>
                  <a:pt x="1" y="21"/>
                  <a:pt x="1" y="20"/>
                  <a:pt x="2" y="20"/>
                </a:cubicBezTo>
                <a:cubicBezTo>
                  <a:pt x="5" y="14"/>
                  <a:pt x="7" y="6"/>
                  <a:pt x="7" y="6"/>
                </a:cubicBezTo>
                <a:cubicBezTo>
                  <a:pt x="7" y="4"/>
                  <a:pt x="7" y="4"/>
                  <a:pt x="7" y="3"/>
                </a:cubicBezTo>
                <a:cubicBezTo>
                  <a:pt x="7" y="3"/>
                  <a:pt x="7" y="3"/>
                  <a:pt x="7" y="3"/>
                </a:cubicBezTo>
                <a:cubicBezTo>
                  <a:pt x="6" y="2"/>
                  <a:pt x="6" y="1"/>
                  <a:pt x="6" y="1"/>
                </a:cubicBezTo>
                <a:cubicBezTo>
                  <a:pt x="6" y="1"/>
                  <a:pt x="6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1" name="Freeform 82">
            <a:extLst>
              <a:ext uri="{FF2B5EF4-FFF2-40B4-BE49-F238E27FC236}">
                <a16:creationId xmlns:a16="http://schemas.microsoft.com/office/drawing/2014/main" id="{54BFA90A-5779-4821-B025-F673272A57CF}"/>
              </a:ext>
            </a:extLst>
          </p:cNvPr>
          <p:cNvSpPr>
            <a:spLocks/>
          </p:cNvSpPr>
          <p:nvPr/>
        </p:nvSpPr>
        <p:spPr bwMode="auto">
          <a:xfrm>
            <a:off x="439738" y="3915267"/>
            <a:ext cx="14288" cy="103188"/>
          </a:xfrm>
          <a:custGeom>
            <a:avLst/>
            <a:gdLst>
              <a:gd name="T0" fmla="*/ 6 w 7"/>
              <a:gd name="T1" fmla="*/ 0 h 53"/>
              <a:gd name="T2" fmla="*/ 5 w 7"/>
              <a:gd name="T3" fmla="*/ 3 h 53"/>
              <a:gd name="T4" fmla="*/ 4 w 7"/>
              <a:gd name="T5" fmla="*/ 9 h 53"/>
              <a:gd name="T6" fmla="*/ 4 w 7"/>
              <a:gd name="T7" fmla="*/ 16 h 53"/>
              <a:gd name="T8" fmla="*/ 4 w 7"/>
              <a:gd name="T9" fmla="*/ 17 h 53"/>
              <a:gd name="T10" fmla="*/ 3 w 7"/>
              <a:gd name="T11" fmla="*/ 24 h 53"/>
              <a:gd name="T12" fmla="*/ 4 w 7"/>
              <a:gd name="T13" fmla="*/ 33 h 53"/>
              <a:gd name="T14" fmla="*/ 1 w 7"/>
              <a:gd name="T15" fmla="*/ 49 h 53"/>
              <a:gd name="T16" fmla="*/ 1 w 7"/>
              <a:gd name="T17" fmla="*/ 53 h 53"/>
              <a:gd name="T18" fmla="*/ 2 w 7"/>
              <a:gd name="T19" fmla="*/ 53 h 53"/>
              <a:gd name="T20" fmla="*/ 6 w 7"/>
              <a:gd name="T21" fmla="*/ 38 h 53"/>
              <a:gd name="T22" fmla="*/ 6 w 7"/>
              <a:gd name="T23" fmla="*/ 36 h 53"/>
              <a:gd name="T24" fmla="*/ 6 w 7"/>
              <a:gd name="T25" fmla="*/ 24 h 53"/>
              <a:gd name="T26" fmla="*/ 7 w 7"/>
              <a:gd name="T27" fmla="*/ 8 h 53"/>
              <a:gd name="T28" fmla="*/ 6 w 7"/>
              <a:gd name="T2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" h="53">
                <a:moveTo>
                  <a:pt x="6" y="0"/>
                </a:moveTo>
                <a:cubicBezTo>
                  <a:pt x="5" y="1"/>
                  <a:pt x="6" y="3"/>
                  <a:pt x="5" y="3"/>
                </a:cubicBezTo>
                <a:cubicBezTo>
                  <a:pt x="4" y="4"/>
                  <a:pt x="4" y="7"/>
                  <a:pt x="4" y="9"/>
                </a:cubicBezTo>
                <a:cubicBezTo>
                  <a:pt x="4" y="11"/>
                  <a:pt x="3" y="14"/>
                  <a:pt x="4" y="16"/>
                </a:cubicBezTo>
                <a:cubicBezTo>
                  <a:pt x="4" y="16"/>
                  <a:pt x="4" y="17"/>
                  <a:pt x="4" y="17"/>
                </a:cubicBezTo>
                <a:cubicBezTo>
                  <a:pt x="4" y="20"/>
                  <a:pt x="3" y="22"/>
                  <a:pt x="3" y="24"/>
                </a:cubicBezTo>
                <a:cubicBezTo>
                  <a:pt x="3" y="27"/>
                  <a:pt x="4" y="30"/>
                  <a:pt x="4" y="33"/>
                </a:cubicBezTo>
                <a:cubicBezTo>
                  <a:pt x="3" y="38"/>
                  <a:pt x="1" y="43"/>
                  <a:pt x="1" y="49"/>
                </a:cubicBezTo>
                <a:cubicBezTo>
                  <a:pt x="0" y="52"/>
                  <a:pt x="1" y="53"/>
                  <a:pt x="1" y="53"/>
                </a:cubicBezTo>
                <a:cubicBezTo>
                  <a:pt x="2" y="53"/>
                  <a:pt x="2" y="53"/>
                  <a:pt x="2" y="53"/>
                </a:cubicBezTo>
                <a:cubicBezTo>
                  <a:pt x="2" y="53"/>
                  <a:pt x="5" y="48"/>
                  <a:pt x="6" y="38"/>
                </a:cubicBezTo>
                <a:cubicBezTo>
                  <a:pt x="6" y="37"/>
                  <a:pt x="6" y="37"/>
                  <a:pt x="6" y="36"/>
                </a:cubicBezTo>
                <a:cubicBezTo>
                  <a:pt x="6" y="32"/>
                  <a:pt x="6" y="32"/>
                  <a:pt x="6" y="24"/>
                </a:cubicBezTo>
                <a:cubicBezTo>
                  <a:pt x="5" y="19"/>
                  <a:pt x="7" y="13"/>
                  <a:pt x="7" y="8"/>
                </a:cubicBezTo>
                <a:cubicBezTo>
                  <a:pt x="7" y="3"/>
                  <a:pt x="7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2" name="Freeform 83">
            <a:extLst>
              <a:ext uri="{FF2B5EF4-FFF2-40B4-BE49-F238E27FC236}">
                <a16:creationId xmlns:a16="http://schemas.microsoft.com/office/drawing/2014/main" id="{F25D6A1E-30FA-4291-8E4B-FA79F45B7470}"/>
              </a:ext>
            </a:extLst>
          </p:cNvPr>
          <p:cNvSpPr>
            <a:spLocks/>
          </p:cNvSpPr>
          <p:nvPr/>
        </p:nvSpPr>
        <p:spPr bwMode="auto">
          <a:xfrm>
            <a:off x="417513" y="4208954"/>
            <a:ext cx="4763" cy="26988"/>
          </a:xfrm>
          <a:custGeom>
            <a:avLst/>
            <a:gdLst>
              <a:gd name="T0" fmla="*/ 2 w 3"/>
              <a:gd name="T1" fmla="*/ 0 h 14"/>
              <a:gd name="T2" fmla="*/ 2 w 3"/>
              <a:gd name="T3" fmla="*/ 0 h 14"/>
              <a:gd name="T4" fmla="*/ 1 w 3"/>
              <a:gd name="T5" fmla="*/ 10 h 14"/>
              <a:gd name="T6" fmla="*/ 1 w 3"/>
              <a:gd name="T7" fmla="*/ 14 h 14"/>
              <a:gd name="T8" fmla="*/ 1 w 3"/>
              <a:gd name="T9" fmla="*/ 14 h 14"/>
              <a:gd name="T10" fmla="*/ 2 w 3"/>
              <a:gd name="T11" fmla="*/ 0 h 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" h="14">
                <a:moveTo>
                  <a:pt x="2" y="0"/>
                </a:moveTo>
                <a:cubicBezTo>
                  <a:pt x="2" y="0"/>
                  <a:pt x="2" y="0"/>
                  <a:pt x="2" y="0"/>
                </a:cubicBezTo>
                <a:cubicBezTo>
                  <a:pt x="0" y="2"/>
                  <a:pt x="1" y="6"/>
                  <a:pt x="1" y="10"/>
                </a:cubicBezTo>
                <a:cubicBezTo>
                  <a:pt x="1" y="12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cubicBezTo>
                  <a:pt x="2" y="12"/>
                  <a:pt x="3" y="2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3" name="Freeform 84">
            <a:extLst>
              <a:ext uri="{FF2B5EF4-FFF2-40B4-BE49-F238E27FC236}">
                <a16:creationId xmlns:a16="http://schemas.microsoft.com/office/drawing/2014/main" id="{5A6525A5-55E6-4457-B05D-1662FDA952AB}"/>
              </a:ext>
            </a:extLst>
          </p:cNvPr>
          <p:cNvSpPr>
            <a:spLocks/>
          </p:cNvSpPr>
          <p:nvPr/>
        </p:nvSpPr>
        <p:spPr bwMode="auto">
          <a:xfrm>
            <a:off x="412750" y="4497879"/>
            <a:ext cx="4763" cy="17463"/>
          </a:xfrm>
          <a:custGeom>
            <a:avLst/>
            <a:gdLst>
              <a:gd name="T0" fmla="*/ 1 w 2"/>
              <a:gd name="T1" fmla="*/ 0 h 9"/>
              <a:gd name="T2" fmla="*/ 1 w 2"/>
              <a:gd name="T3" fmla="*/ 4 h 9"/>
              <a:gd name="T4" fmla="*/ 2 w 2"/>
              <a:gd name="T5" fmla="*/ 9 h 9"/>
              <a:gd name="T6" fmla="*/ 2 w 2"/>
              <a:gd name="T7" fmla="*/ 9 h 9"/>
              <a:gd name="T8" fmla="*/ 1 w 2"/>
              <a:gd name="T9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" h="9">
                <a:moveTo>
                  <a:pt x="1" y="0"/>
                </a:moveTo>
                <a:cubicBezTo>
                  <a:pt x="1" y="0"/>
                  <a:pt x="0" y="1"/>
                  <a:pt x="1" y="4"/>
                </a:cubicBezTo>
                <a:cubicBezTo>
                  <a:pt x="1" y="6"/>
                  <a:pt x="1" y="9"/>
                  <a:pt x="2" y="9"/>
                </a:cubicBezTo>
                <a:cubicBezTo>
                  <a:pt x="2" y="9"/>
                  <a:pt x="2" y="9"/>
                  <a:pt x="2" y="9"/>
                </a:cubicBezTo>
                <a:cubicBezTo>
                  <a:pt x="2" y="8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" name="Freeform 85">
            <a:extLst>
              <a:ext uri="{FF2B5EF4-FFF2-40B4-BE49-F238E27FC236}">
                <a16:creationId xmlns:a16="http://schemas.microsoft.com/office/drawing/2014/main" id="{E4DC84CD-C833-430D-9044-99446A995EDE}"/>
              </a:ext>
            </a:extLst>
          </p:cNvPr>
          <p:cNvSpPr>
            <a:spLocks/>
          </p:cNvSpPr>
          <p:nvPr/>
        </p:nvSpPr>
        <p:spPr bwMode="auto">
          <a:xfrm>
            <a:off x="547688" y="3546967"/>
            <a:ext cx="22225" cy="39688"/>
          </a:xfrm>
          <a:custGeom>
            <a:avLst/>
            <a:gdLst>
              <a:gd name="T0" fmla="*/ 10 w 12"/>
              <a:gd name="T1" fmla="*/ 0 h 21"/>
              <a:gd name="T2" fmla="*/ 7 w 12"/>
              <a:gd name="T3" fmla="*/ 3 h 21"/>
              <a:gd name="T4" fmla="*/ 1 w 12"/>
              <a:gd name="T5" fmla="*/ 15 h 21"/>
              <a:gd name="T6" fmla="*/ 1 w 12"/>
              <a:gd name="T7" fmla="*/ 16 h 21"/>
              <a:gd name="T8" fmla="*/ 1 w 12"/>
              <a:gd name="T9" fmla="*/ 21 h 21"/>
              <a:gd name="T10" fmla="*/ 2 w 12"/>
              <a:gd name="T11" fmla="*/ 21 h 21"/>
              <a:gd name="T12" fmla="*/ 10 w 12"/>
              <a:gd name="T13" fmla="*/ 12 h 21"/>
              <a:gd name="T14" fmla="*/ 11 w 12"/>
              <a:gd name="T15" fmla="*/ 1 h 21"/>
              <a:gd name="T16" fmla="*/ 10 w 12"/>
              <a:gd name="T1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" h="21">
                <a:moveTo>
                  <a:pt x="10" y="0"/>
                </a:moveTo>
                <a:cubicBezTo>
                  <a:pt x="10" y="0"/>
                  <a:pt x="9" y="1"/>
                  <a:pt x="7" y="3"/>
                </a:cubicBezTo>
                <a:cubicBezTo>
                  <a:pt x="4" y="8"/>
                  <a:pt x="2" y="12"/>
                  <a:pt x="1" y="15"/>
                </a:cubicBezTo>
                <a:cubicBezTo>
                  <a:pt x="1" y="16"/>
                  <a:pt x="1" y="16"/>
                  <a:pt x="1" y="16"/>
                </a:cubicBezTo>
                <a:cubicBezTo>
                  <a:pt x="0" y="20"/>
                  <a:pt x="1" y="21"/>
                  <a:pt x="1" y="21"/>
                </a:cubicBezTo>
                <a:cubicBezTo>
                  <a:pt x="1" y="21"/>
                  <a:pt x="2" y="21"/>
                  <a:pt x="2" y="21"/>
                </a:cubicBezTo>
                <a:cubicBezTo>
                  <a:pt x="4" y="19"/>
                  <a:pt x="9" y="14"/>
                  <a:pt x="10" y="12"/>
                </a:cubicBezTo>
                <a:cubicBezTo>
                  <a:pt x="11" y="9"/>
                  <a:pt x="12" y="2"/>
                  <a:pt x="11" y="1"/>
                </a:cubicBezTo>
                <a:cubicBezTo>
                  <a:pt x="11" y="0"/>
                  <a:pt x="11" y="0"/>
                  <a:pt x="10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5" name="Freeform 86">
            <a:extLst>
              <a:ext uri="{FF2B5EF4-FFF2-40B4-BE49-F238E27FC236}">
                <a16:creationId xmlns:a16="http://schemas.microsoft.com/office/drawing/2014/main" id="{797DB025-8EF7-4450-AA97-09A4FED50BF6}"/>
              </a:ext>
            </a:extLst>
          </p:cNvPr>
          <p:cNvSpPr>
            <a:spLocks/>
          </p:cNvSpPr>
          <p:nvPr/>
        </p:nvSpPr>
        <p:spPr bwMode="auto">
          <a:xfrm>
            <a:off x="519113" y="3577129"/>
            <a:ext cx="20638" cy="41275"/>
          </a:xfrm>
          <a:custGeom>
            <a:avLst/>
            <a:gdLst>
              <a:gd name="T0" fmla="*/ 8 w 11"/>
              <a:gd name="T1" fmla="*/ 0 h 21"/>
              <a:gd name="T2" fmla="*/ 0 w 11"/>
              <a:gd name="T3" fmla="*/ 13 h 21"/>
              <a:gd name="T4" fmla="*/ 0 w 11"/>
              <a:gd name="T5" fmla="*/ 16 h 21"/>
              <a:gd name="T6" fmla="*/ 1 w 11"/>
              <a:gd name="T7" fmla="*/ 21 h 21"/>
              <a:gd name="T8" fmla="*/ 4 w 11"/>
              <a:gd name="T9" fmla="*/ 19 h 21"/>
              <a:gd name="T10" fmla="*/ 9 w 11"/>
              <a:gd name="T11" fmla="*/ 12 h 21"/>
              <a:gd name="T12" fmla="*/ 9 w 11"/>
              <a:gd name="T13" fmla="*/ 12 h 21"/>
              <a:gd name="T14" fmla="*/ 10 w 11"/>
              <a:gd name="T15" fmla="*/ 1 h 21"/>
              <a:gd name="T16" fmla="*/ 10 w 11"/>
              <a:gd name="T17" fmla="*/ 1 h 21"/>
              <a:gd name="T18" fmla="*/ 8 w 11"/>
              <a:gd name="T19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" h="21">
                <a:moveTo>
                  <a:pt x="8" y="0"/>
                </a:moveTo>
                <a:cubicBezTo>
                  <a:pt x="5" y="0"/>
                  <a:pt x="1" y="8"/>
                  <a:pt x="0" y="13"/>
                </a:cubicBezTo>
                <a:cubicBezTo>
                  <a:pt x="0" y="15"/>
                  <a:pt x="0" y="16"/>
                  <a:pt x="0" y="16"/>
                </a:cubicBezTo>
                <a:cubicBezTo>
                  <a:pt x="0" y="19"/>
                  <a:pt x="0" y="21"/>
                  <a:pt x="1" y="21"/>
                </a:cubicBezTo>
                <a:cubicBezTo>
                  <a:pt x="2" y="21"/>
                  <a:pt x="3" y="20"/>
                  <a:pt x="4" y="19"/>
                </a:cubicBezTo>
                <a:cubicBezTo>
                  <a:pt x="8" y="16"/>
                  <a:pt x="8" y="13"/>
                  <a:pt x="9" y="12"/>
                </a:cubicBezTo>
                <a:cubicBezTo>
                  <a:pt x="9" y="12"/>
                  <a:pt x="9" y="12"/>
                  <a:pt x="9" y="12"/>
                </a:cubicBezTo>
                <a:cubicBezTo>
                  <a:pt x="9" y="11"/>
                  <a:pt x="11" y="3"/>
                  <a:pt x="10" y="1"/>
                </a:cubicBezTo>
                <a:cubicBezTo>
                  <a:pt x="10" y="1"/>
                  <a:pt x="10" y="1"/>
                  <a:pt x="10" y="1"/>
                </a:cubicBezTo>
                <a:cubicBezTo>
                  <a:pt x="10" y="0"/>
                  <a:pt x="9" y="0"/>
                  <a:pt x="8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6" name="Freeform 87">
            <a:extLst>
              <a:ext uri="{FF2B5EF4-FFF2-40B4-BE49-F238E27FC236}">
                <a16:creationId xmlns:a16="http://schemas.microsoft.com/office/drawing/2014/main" id="{C659AF82-0631-4E42-82C2-1421279AF429}"/>
              </a:ext>
            </a:extLst>
          </p:cNvPr>
          <p:cNvSpPr>
            <a:spLocks/>
          </p:cNvSpPr>
          <p:nvPr/>
        </p:nvSpPr>
        <p:spPr bwMode="auto">
          <a:xfrm>
            <a:off x="539750" y="3531092"/>
            <a:ext cx="14288" cy="28575"/>
          </a:xfrm>
          <a:custGeom>
            <a:avLst/>
            <a:gdLst>
              <a:gd name="T0" fmla="*/ 5 w 7"/>
              <a:gd name="T1" fmla="*/ 0 h 15"/>
              <a:gd name="T2" fmla="*/ 4 w 7"/>
              <a:gd name="T3" fmla="*/ 1 h 15"/>
              <a:gd name="T4" fmla="*/ 1 w 7"/>
              <a:gd name="T5" fmla="*/ 9 h 15"/>
              <a:gd name="T6" fmla="*/ 0 w 7"/>
              <a:gd name="T7" fmla="*/ 11 h 15"/>
              <a:gd name="T8" fmla="*/ 2 w 7"/>
              <a:gd name="T9" fmla="*/ 15 h 15"/>
              <a:gd name="T10" fmla="*/ 3 w 7"/>
              <a:gd name="T11" fmla="*/ 14 h 15"/>
              <a:gd name="T12" fmla="*/ 5 w 7"/>
              <a:gd name="T13" fmla="*/ 13 h 15"/>
              <a:gd name="T14" fmla="*/ 6 w 7"/>
              <a:gd name="T15" fmla="*/ 12 h 15"/>
              <a:gd name="T16" fmla="*/ 6 w 7"/>
              <a:gd name="T17" fmla="*/ 12 h 15"/>
              <a:gd name="T18" fmla="*/ 6 w 7"/>
              <a:gd name="T19" fmla="*/ 2 h 15"/>
              <a:gd name="T20" fmla="*/ 5 w 7"/>
              <a:gd name="T21" fmla="*/ 0 h 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" h="15">
                <a:moveTo>
                  <a:pt x="5" y="0"/>
                </a:moveTo>
                <a:cubicBezTo>
                  <a:pt x="4" y="0"/>
                  <a:pt x="4" y="1"/>
                  <a:pt x="4" y="1"/>
                </a:cubicBezTo>
                <a:cubicBezTo>
                  <a:pt x="3" y="2"/>
                  <a:pt x="1" y="5"/>
                  <a:pt x="1" y="9"/>
                </a:cubicBezTo>
                <a:cubicBezTo>
                  <a:pt x="1" y="9"/>
                  <a:pt x="0" y="10"/>
                  <a:pt x="0" y="11"/>
                </a:cubicBezTo>
                <a:cubicBezTo>
                  <a:pt x="0" y="14"/>
                  <a:pt x="1" y="15"/>
                  <a:pt x="2" y="15"/>
                </a:cubicBezTo>
                <a:cubicBezTo>
                  <a:pt x="2" y="15"/>
                  <a:pt x="3" y="15"/>
                  <a:pt x="3" y="14"/>
                </a:cubicBezTo>
                <a:cubicBezTo>
                  <a:pt x="4" y="14"/>
                  <a:pt x="4" y="13"/>
                  <a:pt x="5" y="13"/>
                </a:cubicBezTo>
                <a:cubicBezTo>
                  <a:pt x="5" y="12"/>
                  <a:pt x="5" y="12"/>
                  <a:pt x="6" y="12"/>
                </a:cubicBezTo>
                <a:cubicBezTo>
                  <a:pt x="6" y="12"/>
                  <a:pt x="6" y="12"/>
                  <a:pt x="6" y="12"/>
                </a:cubicBezTo>
                <a:cubicBezTo>
                  <a:pt x="6" y="10"/>
                  <a:pt x="7" y="4"/>
                  <a:pt x="6" y="2"/>
                </a:cubicBezTo>
                <a:cubicBezTo>
                  <a:pt x="6" y="1"/>
                  <a:pt x="5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7" name="Freeform 88">
            <a:extLst>
              <a:ext uri="{FF2B5EF4-FFF2-40B4-BE49-F238E27FC236}">
                <a16:creationId xmlns:a16="http://schemas.microsoft.com/office/drawing/2014/main" id="{BCF02E6F-AFAC-456D-AD1E-D89C2776E8A5}"/>
              </a:ext>
            </a:extLst>
          </p:cNvPr>
          <p:cNvSpPr>
            <a:spLocks/>
          </p:cNvSpPr>
          <p:nvPr/>
        </p:nvSpPr>
        <p:spPr bwMode="auto">
          <a:xfrm>
            <a:off x="576263" y="3515217"/>
            <a:ext cx="109538" cy="74613"/>
          </a:xfrm>
          <a:custGeom>
            <a:avLst/>
            <a:gdLst>
              <a:gd name="T0" fmla="*/ 45 w 57"/>
              <a:gd name="T1" fmla="*/ 0 h 38"/>
              <a:gd name="T2" fmla="*/ 39 w 57"/>
              <a:gd name="T3" fmla="*/ 3 h 38"/>
              <a:gd name="T4" fmla="*/ 33 w 57"/>
              <a:gd name="T5" fmla="*/ 11 h 38"/>
              <a:gd name="T6" fmla="*/ 32 w 57"/>
              <a:gd name="T7" fmla="*/ 11 h 38"/>
              <a:gd name="T8" fmla="*/ 29 w 57"/>
              <a:gd name="T9" fmla="*/ 8 h 38"/>
              <a:gd name="T10" fmla="*/ 28 w 57"/>
              <a:gd name="T11" fmla="*/ 8 h 38"/>
              <a:gd name="T12" fmla="*/ 10 w 57"/>
              <a:gd name="T13" fmla="*/ 12 h 38"/>
              <a:gd name="T14" fmla="*/ 1 w 57"/>
              <a:gd name="T15" fmla="*/ 22 h 38"/>
              <a:gd name="T16" fmla="*/ 1 w 57"/>
              <a:gd name="T17" fmla="*/ 23 h 38"/>
              <a:gd name="T18" fmla="*/ 1 w 57"/>
              <a:gd name="T19" fmla="*/ 29 h 38"/>
              <a:gd name="T20" fmla="*/ 3 w 57"/>
              <a:gd name="T21" fmla="*/ 30 h 38"/>
              <a:gd name="T22" fmla="*/ 5 w 57"/>
              <a:gd name="T23" fmla="*/ 30 h 38"/>
              <a:gd name="T24" fmla="*/ 6 w 57"/>
              <a:gd name="T25" fmla="*/ 30 h 38"/>
              <a:gd name="T26" fmla="*/ 7 w 57"/>
              <a:gd name="T27" fmla="*/ 30 h 38"/>
              <a:gd name="T28" fmla="*/ 14 w 57"/>
              <a:gd name="T29" fmla="*/ 38 h 38"/>
              <a:gd name="T30" fmla="*/ 14 w 57"/>
              <a:gd name="T31" fmla="*/ 38 h 38"/>
              <a:gd name="T32" fmla="*/ 24 w 57"/>
              <a:gd name="T33" fmla="*/ 30 h 38"/>
              <a:gd name="T34" fmla="*/ 28 w 57"/>
              <a:gd name="T35" fmla="*/ 26 h 38"/>
              <a:gd name="T36" fmla="*/ 28 w 57"/>
              <a:gd name="T37" fmla="*/ 26 h 38"/>
              <a:gd name="T38" fmla="*/ 28 w 57"/>
              <a:gd name="T39" fmla="*/ 26 h 38"/>
              <a:gd name="T40" fmla="*/ 28 w 57"/>
              <a:gd name="T41" fmla="*/ 26 h 38"/>
              <a:gd name="T42" fmla="*/ 28 w 57"/>
              <a:gd name="T43" fmla="*/ 26 h 38"/>
              <a:gd name="T44" fmla="*/ 28 w 57"/>
              <a:gd name="T45" fmla="*/ 26 h 38"/>
              <a:gd name="T46" fmla="*/ 28 w 57"/>
              <a:gd name="T47" fmla="*/ 26 h 38"/>
              <a:gd name="T48" fmla="*/ 30 w 57"/>
              <a:gd name="T49" fmla="*/ 25 h 38"/>
              <a:gd name="T50" fmla="*/ 36 w 57"/>
              <a:gd name="T51" fmla="*/ 29 h 38"/>
              <a:gd name="T52" fmla="*/ 39 w 57"/>
              <a:gd name="T53" fmla="*/ 31 h 38"/>
              <a:gd name="T54" fmla="*/ 40 w 57"/>
              <a:gd name="T55" fmla="*/ 30 h 38"/>
              <a:gd name="T56" fmla="*/ 55 w 57"/>
              <a:gd name="T57" fmla="*/ 5 h 38"/>
              <a:gd name="T58" fmla="*/ 54 w 57"/>
              <a:gd name="T59" fmla="*/ 4 h 38"/>
              <a:gd name="T60" fmla="*/ 53 w 57"/>
              <a:gd name="T61" fmla="*/ 4 h 38"/>
              <a:gd name="T62" fmla="*/ 52 w 57"/>
              <a:gd name="T63" fmla="*/ 4 h 38"/>
              <a:gd name="T64" fmla="*/ 52 w 57"/>
              <a:gd name="T65" fmla="*/ 4 h 38"/>
              <a:gd name="T66" fmla="*/ 47 w 57"/>
              <a:gd name="T67" fmla="*/ 1 h 38"/>
              <a:gd name="T68" fmla="*/ 45 w 57"/>
              <a:gd name="T69" fmla="*/ 0 h 38"/>
              <a:gd name="T70" fmla="*/ 45 w 57"/>
              <a:gd name="T71" fmla="*/ 0 h 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7" h="38">
                <a:moveTo>
                  <a:pt x="45" y="0"/>
                </a:moveTo>
                <a:cubicBezTo>
                  <a:pt x="42" y="0"/>
                  <a:pt x="40" y="2"/>
                  <a:pt x="39" y="3"/>
                </a:cubicBezTo>
                <a:cubicBezTo>
                  <a:pt x="37" y="6"/>
                  <a:pt x="36" y="9"/>
                  <a:pt x="33" y="11"/>
                </a:cubicBezTo>
                <a:cubicBezTo>
                  <a:pt x="32" y="11"/>
                  <a:pt x="32" y="11"/>
                  <a:pt x="32" y="11"/>
                </a:cubicBezTo>
                <a:cubicBezTo>
                  <a:pt x="31" y="11"/>
                  <a:pt x="30" y="11"/>
                  <a:pt x="29" y="8"/>
                </a:cubicBezTo>
                <a:cubicBezTo>
                  <a:pt x="29" y="8"/>
                  <a:pt x="28" y="8"/>
                  <a:pt x="28" y="8"/>
                </a:cubicBezTo>
                <a:cubicBezTo>
                  <a:pt x="24" y="8"/>
                  <a:pt x="11" y="12"/>
                  <a:pt x="10" y="12"/>
                </a:cubicBezTo>
                <a:cubicBezTo>
                  <a:pt x="10" y="12"/>
                  <a:pt x="2" y="17"/>
                  <a:pt x="1" y="22"/>
                </a:cubicBezTo>
                <a:cubicBezTo>
                  <a:pt x="1" y="22"/>
                  <a:pt x="1" y="23"/>
                  <a:pt x="1" y="23"/>
                </a:cubicBezTo>
                <a:cubicBezTo>
                  <a:pt x="1" y="25"/>
                  <a:pt x="0" y="28"/>
                  <a:pt x="1" y="29"/>
                </a:cubicBezTo>
                <a:cubicBezTo>
                  <a:pt x="2" y="30"/>
                  <a:pt x="3" y="30"/>
                  <a:pt x="3" y="30"/>
                </a:cubicBezTo>
                <a:cubicBezTo>
                  <a:pt x="4" y="30"/>
                  <a:pt x="4" y="30"/>
                  <a:pt x="5" y="30"/>
                </a:cubicBezTo>
                <a:cubicBezTo>
                  <a:pt x="5" y="30"/>
                  <a:pt x="5" y="30"/>
                  <a:pt x="6" y="30"/>
                </a:cubicBezTo>
                <a:cubicBezTo>
                  <a:pt x="6" y="30"/>
                  <a:pt x="7" y="30"/>
                  <a:pt x="7" y="30"/>
                </a:cubicBezTo>
                <a:cubicBezTo>
                  <a:pt x="10" y="32"/>
                  <a:pt x="10" y="38"/>
                  <a:pt x="14" y="38"/>
                </a:cubicBezTo>
                <a:cubicBezTo>
                  <a:pt x="14" y="38"/>
                  <a:pt x="14" y="38"/>
                  <a:pt x="14" y="38"/>
                </a:cubicBezTo>
                <a:cubicBezTo>
                  <a:pt x="17" y="38"/>
                  <a:pt x="20" y="35"/>
                  <a:pt x="24" y="30"/>
                </a:cubicBezTo>
                <a:cubicBezTo>
                  <a:pt x="26" y="27"/>
                  <a:pt x="27" y="27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6"/>
                  <a:pt x="28" y="26"/>
                  <a:pt x="28" y="26"/>
                </a:cubicBezTo>
                <a:cubicBezTo>
                  <a:pt x="28" y="25"/>
                  <a:pt x="29" y="25"/>
                  <a:pt x="30" y="25"/>
                </a:cubicBezTo>
                <a:cubicBezTo>
                  <a:pt x="31" y="25"/>
                  <a:pt x="33" y="26"/>
                  <a:pt x="36" y="29"/>
                </a:cubicBezTo>
                <a:cubicBezTo>
                  <a:pt x="38" y="30"/>
                  <a:pt x="38" y="31"/>
                  <a:pt x="39" y="31"/>
                </a:cubicBezTo>
                <a:cubicBezTo>
                  <a:pt x="39" y="31"/>
                  <a:pt x="40" y="31"/>
                  <a:pt x="40" y="30"/>
                </a:cubicBezTo>
                <a:cubicBezTo>
                  <a:pt x="45" y="27"/>
                  <a:pt x="57" y="8"/>
                  <a:pt x="55" y="5"/>
                </a:cubicBezTo>
                <a:cubicBezTo>
                  <a:pt x="55" y="4"/>
                  <a:pt x="54" y="4"/>
                  <a:pt x="54" y="4"/>
                </a:cubicBezTo>
                <a:cubicBezTo>
                  <a:pt x="54" y="4"/>
                  <a:pt x="53" y="4"/>
                  <a:pt x="53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52" y="4"/>
                  <a:pt x="52" y="4"/>
                  <a:pt x="52" y="4"/>
                </a:cubicBezTo>
                <a:cubicBezTo>
                  <a:pt x="49" y="4"/>
                  <a:pt x="49" y="1"/>
                  <a:pt x="47" y="1"/>
                </a:cubicBezTo>
                <a:cubicBezTo>
                  <a:pt x="46" y="0"/>
                  <a:pt x="46" y="0"/>
                  <a:pt x="45" y="0"/>
                </a:cubicBezTo>
                <a:cubicBezTo>
                  <a:pt x="45" y="0"/>
                  <a:pt x="45" y="0"/>
                  <a:pt x="4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8" name="Freeform 89">
            <a:extLst>
              <a:ext uri="{FF2B5EF4-FFF2-40B4-BE49-F238E27FC236}">
                <a16:creationId xmlns:a16="http://schemas.microsoft.com/office/drawing/2014/main" id="{A9454351-A7E1-4D3C-9BE8-D614B17F4486}"/>
              </a:ext>
            </a:extLst>
          </p:cNvPr>
          <p:cNvSpPr>
            <a:spLocks/>
          </p:cNvSpPr>
          <p:nvPr/>
        </p:nvSpPr>
        <p:spPr bwMode="auto">
          <a:xfrm>
            <a:off x="514350" y="3694604"/>
            <a:ext cx="106363" cy="360363"/>
          </a:xfrm>
          <a:custGeom>
            <a:avLst/>
            <a:gdLst>
              <a:gd name="T0" fmla="*/ 47 w 55"/>
              <a:gd name="T1" fmla="*/ 0 h 186"/>
              <a:gd name="T2" fmla="*/ 44 w 55"/>
              <a:gd name="T3" fmla="*/ 1 h 186"/>
              <a:gd name="T4" fmla="*/ 41 w 55"/>
              <a:gd name="T5" fmla="*/ 3 h 186"/>
              <a:gd name="T6" fmla="*/ 41 w 55"/>
              <a:gd name="T7" fmla="*/ 3 h 186"/>
              <a:gd name="T8" fmla="*/ 38 w 55"/>
              <a:gd name="T9" fmla="*/ 1 h 186"/>
              <a:gd name="T10" fmla="*/ 37 w 55"/>
              <a:gd name="T11" fmla="*/ 1 h 186"/>
              <a:gd name="T12" fmla="*/ 34 w 55"/>
              <a:gd name="T13" fmla="*/ 5 h 186"/>
              <a:gd name="T14" fmla="*/ 30 w 55"/>
              <a:gd name="T15" fmla="*/ 12 h 186"/>
              <a:gd name="T16" fmla="*/ 29 w 55"/>
              <a:gd name="T17" fmla="*/ 12 h 186"/>
              <a:gd name="T18" fmla="*/ 25 w 55"/>
              <a:gd name="T19" fmla="*/ 5 h 186"/>
              <a:gd name="T20" fmla="*/ 8 w 55"/>
              <a:gd name="T21" fmla="*/ 64 h 186"/>
              <a:gd name="T22" fmla="*/ 7 w 55"/>
              <a:gd name="T23" fmla="*/ 84 h 186"/>
              <a:gd name="T24" fmla="*/ 1 w 55"/>
              <a:gd name="T25" fmla="*/ 101 h 186"/>
              <a:gd name="T26" fmla="*/ 4 w 55"/>
              <a:gd name="T27" fmla="*/ 114 h 186"/>
              <a:gd name="T28" fmla="*/ 6 w 55"/>
              <a:gd name="T29" fmla="*/ 134 h 186"/>
              <a:gd name="T30" fmla="*/ 0 w 55"/>
              <a:gd name="T31" fmla="*/ 169 h 186"/>
              <a:gd name="T32" fmla="*/ 7 w 55"/>
              <a:gd name="T33" fmla="*/ 186 h 186"/>
              <a:gd name="T34" fmla="*/ 8 w 55"/>
              <a:gd name="T35" fmla="*/ 185 h 186"/>
              <a:gd name="T36" fmla="*/ 11 w 55"/>
              <a:gd name="T37" fmla="*/ 180 h 186"/>
              <a:gd name="T38" fmla="*/ 17 w 55"/>
              <a:gd name="T39" fmla="*/ 151 h 186"/>
              <a:gd name="T40" fmla="*/ 25 w 55"/>
              <a:gd name="T41" fmla="*/ 137 h 186"/>
              <a:gd name="T42" fmla="*/ 28 w 55"/>
              <a:gd name="T43" fmla="*/ 113 h 186"/>
              <a:gd name="T44" fmla="*/ 37 w 55"/>
              <a:gd name="T45" fmla="*/ 95 h 186"/>
              <a:gd name="T46" fmla="*/ 41 w 55"/>
              <a:gd name="T47" fmla="*/ 78 h 186"/>
              <a:gd name="T48" fmla="*/ 41 w 55"/>
              <a:gd name="T49" fmla="*/ 77 h 186"/>
              <a:gd name="T50" fmla="*/ 44 w 55"/>
              <a:gd name="T51" fmla="*/ 75 h 186"/>
              <a:gd name="T52" fmla="*/ 50 w 55"/>
              <a:gd name="T53" fmla="*/ 70 h 186"/>
              <a:gd name="T54" fmla="*/ 54 w 55"/>
              <a:gd name="T55" fmla="*/ 41 h 186"/>
              <a:gd name="T56" fmla="*/ 51 w 55"/>
              <a:gd name="T57" fmla="*/ 30 h 186"/>
              <a:gd name="T58" fmla="*/ 51 w 55"/>
              <a:gd name="T59" fmla="*/ 7 h 186"/>
              <a:gd name="T60" fmla="*/ 49 w 55"/>
              <a:gd name="T61" fmla="*/ 1 h 186"/>
              <a:gd name="T62" fmla="*/ 47 w 55"/>
              <a:gd name="T63" fmla="*/ 0 h 1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55" h="186">
                <a:moveTo>
                  <a:pt x="47" y="0"/>
                </a:moveTo>
                <a:cubicBezTo>
                  <a:pt x="46" y="0"/>
                  <a:pt x="45" y="1"/>
                  <a:pt x="44" y="1"/>
                </a:cubicBezTo>
                <a:cubicBezTo>
                  <a:pt x="43" y="2"/>
                  <a:pt x="42" y="3"/>
                  <a:pt x="41" y="3"/>
                </a:cubicBezTo>
                <a:cubicBezTo>
                  <a:pt x="41" y="3"/>
                  <a:pt x="41" y="3"/>
                  <a:pt x="41" y="3"/>
                </a:cubicBezTo>
                <a:cubicBezTo>
                  <a:pt x="39" y="3"/>
                  <a:pt x="39" y="1"/>
                  <a:pt x="38" y="1"/>
                </a:cubicBezTo>
                <a:cubicBezTo>
                  <a:pt x="37" y="1"/>
                  <a:pt x="37" y="1"/>
                  <a:pt x="37" y="1"/>
                </a:cubicBezTo>
                <a:cubicBezTo>
                  <a:pt x="37" y="1"/>
                  <a:pt x="35" y="2"/>
                  <a:pt x="34" y="5"/>
                </a:cubicBezTo>
                <a:cubicBezTo>
                  <a:pt x="31" y="12"/>
                  <a:pt x="31" y="12"/>
                  <a:pt x="30" y="12"/>
                </a:cubicBezTo>
                <a:cubicBezTo>
                  <a:pt x="29" y="12"/>
                  <a:pt x="29" y="12"/>
                  <a:pt x="29" y="12"/>
                </a:cubicBezTo>
                <a:cubicBezTo>
                  <a:pt x="25" y="12"/>
                  <a:pt x="27" y="7"/>
                  <a:pt x="25" y="5"/>
                </a:cubicBezTo>
                <a:cubicBezTo>
                  <a:pt x="22" y="5"/>
                  <a:pt x="17" y="7"/>
                  <a:pt x="8" y="64"/>
                </a:cubicBezTo>
                <a:cubicBezTo>
                  <a:pt x="7" y="71"/>
                  <a:pt x="8" y="77"/>
                  <a:pt x="7" y="84"/>
                </a:cubicBezTo>
                <a:cubicBezTo>
                  <a:pt x="6" y="90"/>
                  <a:pt x="1" y="95"/>
                  <a:pt x="1" y="101"/>
                </a:cubicBezTo>
                <a:cubicBezTo>
                  <a:pt x="0" y="108"/>
                  <a:pt x="2" y="111"/>
                  <a:pt x="4" y="114"/>
                </a:cubicBezTo>
                <a:cubicBezTo>
                  <a:pt x="6" y="116"/>
                  <a:pt x="8" y="120"/>
                  <a:pt x="6" y="134"/>
                </a:cubicBezTo>
                <a:cubicBezTo>
                  <a:pt x="5" y="146"/>
                  <a:pt x="0" y="157"/>
                  <a:pt x="0" y="169"/>
                </a:cubicBezTo>
                <a:cubicBezTo>
                  <a:pt x="0" y="175"/>
                  <a:pt x="3" y="186"/>
                  <a:pt x="7" y="186"/>
                </a:cubicBezTo>
                <a:cubicBezTo>
                  <a:pt x="8" y="186"/>
                  <a:pt x="8" y="186"/>
                  <a:pt x="8" y="185"/>
                </a:cubicBezTo>
                <a:cubicBezTo>
                  <a:pt x="10" y="184"/>
                  <a:pt x="10" y="183"/>
                  <a:pt x="11" y="180"/>
                </a:cubicBezTo>
                <a:cubicBezTo>
                  <a:pt x="14" y="171"/>
                  <a:pt x="13" y="160"/>
                  <a:pt x="17" y="151"/>
                </a:cubicBezTo>
                <a:cubicBezTo>
                  <a:pt x="20" y="146"/>
                  <a:pt x="24" y="143"/>
                  <a:pt x="25" y="137"/>
                </a:cubicBezTo>
                <a:cubicBezTo>
                  <a:pt x="27" y="129"/>
                  <a:pt x="27" y="121"/>
                  <a:pt x="28" y="113"/>
                </a:cubicBezTo>
                <a:cubicBezTo>
                  <a:pt x="30" y="106"/>
                  <a:pt x="35" y="101"/>
                  <a:pt x="37" y="95"/>
                </a:cubicBezTo>
                <a:cubicBezTo>
                  <a:pt x="39" y="90"/>
                  <a:pt x="39" y="84"/>
                  <a:pt x="41" y="78"/>
                </a:cubicBezTo>
                <a:cubicBezTo>
                  <a:pt x="41" y="77"/>
                  <a:pt x="41" y="77"/>
                  <a:pt x="41" y="77"/>
                </a:cubicBezTo>
                <a:cubicBezTo>
                  <a:pt x="42" y="76"/>
                  <a:pt x="43" y="75"/>
                  <a:pt x="44" y="75"/>
                </a:cubicBezTo>
                <a:cubicBezTo>
                  <a:pt x="48" y="75"/>
                  <a:pt x="50" y="70"/>
                  <a:pt x="50" y="70"/>
                </a:cubicBezTo>
                <a:cubicBezTo>
                  <a:pt x="52" y="63"/>
                  <a:pt x="54" y="41"/>
                  <a:pt x="54" y="41"/>
                </a:cubicBezTo>
                <a:cubicBezTo>
                  <a:pt x="55" y="37"/>
                  <a:pt x="52" y="34"/>
                  <a:pt x="51" y="30"/>
                </a:cubicBezTo>
                <a:cubicBezTo>
                  <a:pt x="49" y="23"/>
                  <a:pt x="52" y="15"/>
                  <a:pt x="51" y="7"/>
                </a:cubicBezTo>
                <a:cubicBezTo>
                  <a:pt x="50" y="4"/>
                  <a:pt x="49" y="2"/>
                  <a:pt x="49" y="1"/>
                </a:cubicBezTo>
                <a:cubicBezTo>
                  <a:pt x="48" y="0"/>
                  <a:pt x="47" y="0"/>
                  <a:pt x="4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9" name="Freeform 90">
            <a:extLst>
              <a:ext uri="{FF2B5EF4-FFF2-40B4-BE49-F238E27FC236}">
                <a16:creationId xmlns:a16="http://schemas.microsoft.com/office/drawing/2014/main" id="{4C4567CE-14A6-4D60-B6EF-5F6ADDB94239}"/>
              </a:ext>
            </a:extLst>
          </p:cNvPr>
          <p:cNvSpPr>
            <a:spLocks/>
          </p:cNvSpPr>
          <p:nvPr/>
        </p:nvSpPr>
        <p:spPr bwMode="auto">
          <a:xfrm>
            <a:off x="465138" y="3678729"/>
            <a:ext cx="65088" cy="274638"/>
          </a:xfrm>
          <a:custGeom>
            <a:avLst/>
            <a:gdLst>
              <a:gd name="T0" fmla="*/ 33 w 34"/>
              <a:gd name="T1" fmla="*/ 0 h 142"/>
              <a:gd name="T2" fmla="*/ 28 w 34"/>
              <a:gd name="T3" fmla="*/ 11 h 142"/>
              <a:gd name="T4" fmla="*/ 27 w 34"/>
              <a:gd name="T5" fmla="*/ 31 h 142"/>
              <a:gd name="T6" fmla="*/ 22 w 34"/>
              <a:gd name="T7" fmla="*/ 52 h 142"/>
              <a:gd name="T8" fmla="*/ 22 w 34"/>
              <a:gd name="T9" fmla="*/ 52 h 142"/>
              <a:gd name="T10" fmla="*/ 22 w 34"/>
              <a:gd name="T11" fmla="*/ 52 h 142"/>
              <a:gd name="T12" fmla="*/ 22 w 34"/>
              <a:gd name="T13" fmla="*/ 52 h 142"/>
              <a:gd name="T14" fmla="*/ 22 w 34"/>
              <a:gd name="T15" fmla="*/ 52 h 142"/>
              <a:gd name="T16" fmla="*/ 22 w 34"/>
              <a:gd name="T17" fmla="*/ 52 h 142"/>
              <a:gd name="T18" fmla="*/ 22 w 34"/>
              <a:gd name="T19" fmla="*/ 52 h 142"/>
              <a:gd name="T20" fmla="*/ 22 w 34"/>
              <a:gd name="T21" fmla="*/ 52 h 142"/>
              <a:gd name="T22" fmla="*/ 21 w 34"/>
              <a:gd name="T23" fmla="*/ 45 h 142"/>
              <a:gd name="T24" fmla="*/ 20 w 34"/>
              <a:gd name="T25" fmla="*/ 24 h 142"/>
              <a:gd name="T26" fmla="*/ 17 w 34"/>
              <a:gd name="T27" fmla="*/ 31 h 142"/>
              <a:gd name="T28" fmla="*/ 16 w 34"/>
              <a:gd name="T29" fmla="*/ 55 h 142"/>
              <a:gd name="T30" fmla="*/ 17 w 34"/>
              <a:gd name="T31" fmla="*/ 62 h 142"/>
              <a:gd name="T32" fmla="*/ 9 w 34"/>
              <a:gd name="T33" fmla="*/ 90 h 142"/>
              <a:gd name="T34" fmla="*/ 10 w 34"/>
              <a:gd name="T35" fmla="*/ 94 h 142"/>
              <a:gd name="T36" fmla="*/ 18 w 34"/>
              <a:gd name="T37" fmla="*/ 80 h 142"/>
              <a:gd name="T38" fmla="*/ 19 w 34"/>
              <a:gd name="T39" fmla="*/ 79 h 142"/>
              <a:gd name="T40" fmla="*/ 21 w 34"/>
              <a:gd name="T41" fmla="*/ 87 h 142"/>
              <a:gd name="T42" fmla="*/ 14 w 34"/>
              <a:gd name="T43" fmla="*/ 111 h 142"/>
              <a:gd name="T44" fmla="*/ 11 w 34"/>
              <a:gd name="T45" fmla="*/ 113 h 142"/>
              <a:gd name="T46" fmla="*/ 10 w 34"/>
              <a:gd name="T47" fmla="*/ 113 h 142"/>
              <a:gd name="T48" fmla="*/ 8 w 34"/>
              <a:gd name="T49" fmla="*/ 107 h 142"/>
              <a:gd name="T50" fmla="*/ 1 w 34"/>
              <a:gd name="T51" fmla="*/ 137 h 142"/>
              <a:gd name="T52" fmla="*/ 1 w 34"/>
              <a:gd name="T53" fmla="*/ 142 h 142"/>
              <a:gd name="T54" fmla="*/ 5 w 34"/>
              <a:gd name="T55" fmla="*/ 128 h 142"/>
              <a:gd name="T56" fmla="*/ 17 w 34"/>
              <a:gd name="T57" fmla="*/ 120 h 142"/>
              <a:gd name="T58" fmla="*/ 19 w 34"/>
              <a:gd name="T59" fmla="*/ 113 h 142"/>
              <a:gd name="T60" fmla="*/ 26 w 34"/>
              <a:gd name="T61" fmla="*/ 64 h 142"/>
              <a:gd name="T62" fmla="*/ 32 w 34"/>
              <a:gd name="T63" fmla="*/ 37 h 142"/>
              <a:gd name="T64" fmla="*/ 33 w 34"/>
              <a:gd name="T65" fmla="*/ 34 h 142"/>
              <a:gd name="T66" fmla="*/ 33 w 34"/>
              <a:gd name="T67" fmla="*/ 29 h 142"/>
              <a:gd name="T68" fmla="*/ 31 w 34"/>
              <a:gd name="T69" fmla="*/ 19 h 142"/>
              <a:gd name="T70" fmla="*/ 34 w 34"/>
              <a:gd name="T71" fmla="*/ 4 h 142"/>
              <a:gd name="T72" fmla="*/ 34 w 34"/>
              <a:gd name="T73" fmla="*/ 1 h 142"/>
              <a:gd name="T74" fmla="*/ 33 w 34"/>
              <a:gd name="T75" fmla="*/ 0 h 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4" h="142">
                <a:moveTo>
                  <a:pt x="33" y="0"/>
                </a:moveTo>
                <a:cubicBezTo>
                  <a:pt x="32" y="0"/>
                  <a:pt x="30" y="3"/>
                  <a:pt x="28" y="11"/>
                </a:cubicBezTo>
                <a:cubicBezTo>
                  <a:pt x="27" y="11"/>
                  <a:pt x="24" y="24"/>
                  <a:pt x="27" y="31"/>
                </a:cubicBezTo>
                <a:cubicBezTo>
                  <a:pt x="29" y="38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2" y="52"/>
                  <a:pt x="22" y="52"/>
                </a:cubicBezTo>
                <a:cubicBezTo>
                  <a:pt x="21" y="51"/>
                  <a:pt x="21" y="50"/>
                  <a:pt x="21" y="45"/>
                </a:cubicBezTo>
                <a:cubicBezTo>
                  <a:pt x="23" y="29"/>
                  <a:pt x="20" y="24"/>
                  <a:pt x="20" y="24"/>
                </a:cubicBezTo>
                <a:cubicBezTo>
                  <a:pt x="19" y="24"/>
                  <a:pt x="18" y="24"/>
                  <a:pt x="17" y="31"/>
                </a:cubicBezTo>
                <a:cubicBezTo>
                  <a:pt x="15" y="49"/>
                  <a:pt x="15" y="50"/>
                  <a:pt x="16" y="55"/>
                </a:cubicBezTo>
                <a:cubicBezTo>
                  <a:pt x="16" y="56"/>
                  <a:pt x="17" y="58"/>
                  <a:pt x="17" y="62"/>
                </a:cubicBezTo>
                <a:cubicBezTo>
                  <a:pt x="17" y="72"/>
                  <a:pt x="10" y="80"/>
                  <a:pt x="9" y="90"/>
                </a:cubicBezTo>
                <a:cubicBezTo>
                  <a:pt x="9" y="93"/>
                  <a:pt x="10" y="94"/>
                  <a:pt x="10" y="94"/>
                </a:cubicBezTo>
                <a:cubicBezTo>
                  <a:pt x="14" y="90"/>
                  <a:pt x="14" y="84"/>
                  <a:pt x="18" y="80"/>
                </a:cubicBezTo>
                <a:cubicBezTo>
                  <a:pt x="19" y="80"/>
                  <a:pt x="19" y="79"/>
                  <a:pt x="19" y="79"/>
                </a:cubicBezTo>
                <a:cubicBezTo>
                  <a:pt x="21" y="79"/>
                  <a:pt x="21" y="83"/>
                  <a:pt x="21" y="87"/>
                </a:cubicBezTo>
                <a:cubicBezTo>
                  <a:pt x="20" y="98"/>
                  <a:pt x="14" y="111"/>
                  <a:pt x="14" y="111"/>
                </a:cubicBezTo>
                <a:cubicBezTo>
                  <a:pt x="13" y="113"/>
                  <a:pt x="12" y="113"/>
                  <a:pt x="11" y="113"/>
                </a:cubicBezTo>
                <a:cubicBezTo>
                  <a:pt x="11" y="113"/>
                  <a:pt x="11" y="113"/>
                  <a:pt x="10" y="113"/>
                </a:cubicBezTo>
                <a:cubicBezTo>
                  <a:pt x="9" y="111"/>
                  <a:pt x="9" y="109"/>
                  <a:pt x="8" y="107"/>
                </a:cubicBezTo>
                <a:cubicBezTo>
                  <a:pt x="4" y="109"/>
                  <a:pt x="1" y="136"/>
                  <a:pt x="1" y="137"/>
                </a:cubicBezTo>
                <a:cubicBezTo>
                  <a:pt x="0" y="141"/>
                  <a:pt x="1" y="141"/>
                  <a:pt x="1" y="142"/>
                </a:cubicBezTo>
                <a:cubicBezTo>
                  <a:pt x="2" y="141"/>
                  <a:pt x="2" y="141"/>
                  <a:pt x="5" y="128"/>
                </a:cubicBezTo>
                <a:cubicBezTo>
                  <a:pt x="7" y="121"/>
                  <a:pt x="14" y="124"/>
                  <a:pt x="17" y="120"/>
                </a:cubicBezTo>
                <a:cubicBezTo>
                  <a:pt x="18" y="118"/>
                  <a:pt x="19" y="115"/>
                  <a:pt x="19" y="113"/>
                </a:cubicBezTo>
                <a:cubicBezTo>
                  <a:pt x="23" y="96"/>
                  <a:pt x="23" y="93"/>
                  <a:pt x="26" y="64"/>
                </a:cubicBezTo>
                <a:cubicBezTo>
                  <a:pt x="27" y="55"/>
                  <a:pt x="30" y="46"/>
                  <a:pt x="32" y="37"/>
                </a:cubicBezTo>
                <a:cubicBezTo>
                  <a:pt x="32" y="36"/>
                  <a:pt x="33" y="35"/>
                  <a:pt x="33" y="34"/>
                </a:cubicBezTo>
                <a:cubicBezTo>
                  <a:pt x="33" y="32"/>
                  <a:pt x="33" y="31"/>
                  <a:pt x="33" y="29"/>
                </a:cubicBezTo>
                <a:cubicBezTo>
                  <a:pt x="32" y="25"/>
                  <a:pt x="31" y="22"/>
                  <a:pt x="31" y="19"/>
                </a:cubicBezTo>
                <a:cubicBezTo>
                  <a:pt x="32" y="14"/>
                  <a:pt x="34" y="9"/>
                  <a:pt x="34" y="4"/>
                </a:cubicBezTo>
                <a:cubicBezTo>
                  <a:pt x="34" y="3"/>
                  <a:pt x="34" y="2"/>
                  <a:pt x="34" y="1"/>
                </a:cubicBezTo>
                <a:cubicBezTo>
                  <a:pt x="34" y="1"/>
                  <a:pt x="33" y="0"/>
                  <a:pt x="3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Freeform 91">
            <a:extLst>
              <a:ext uri="{FF2B5EF4-FFF2-40B4-BE49-F238E27FC236}">
                <a16:creationId xmlns:a16="http://schemas.microsoft.com/office/drawing/2014/main" id="{5DDCB651-1E66-4572-A1E0-F008DBA234A0}"/>
              </a:ext>
            </a:extLst>
          </p:cNvPr>
          <p:cNvSpPr>
            <a:spLocks/>
          </p:cNvSpPr>
          <p:nvPr/>
        </p:nvSpPr>
        <p:spPr bwMode="auto">
          <a:xfrm>
            <a:off x="660400" y="3566017"/>
            <a:ext cx="142875" cy="296863"/>
          </a:xfrm>
          <a:custGeom>
            <a:avLst/>
            <a:gdLst>
              <a:gd name="T0" fmla="*/ 15 w 74"/>
              <a:gd name="T1" fmla="*/ 0 h 153"/>
              <a:gd name="T2" fmla="*/ 0 w 74"/>
              <a:gd name="T3" fmla="*/ 27 h 153"/>
              <a:gd name="T4" fmla="*/ 1 w 74"/>
              <a:gd name="T5" fmla="*/ 46 h 153"/>
              <a:gd name="T6" fmla="*/ 6 w 74"/>
              <a:gd name="T7" fmla="*/ 56 h 153"/>
              <a:gd name="T8" fmla="*/ 9 w 74"/>
              <a:gd name="T9" fmla="*/ 68 h 153"/>
              <a:gd name="T10" fmla="*/ 15 w 74"/>
              <a:gd name="T11" fmla="*/ 77 h 153"/>
              <a:gd name="T12" fmla="*/ 16 w 74"/>
              <a:gd name="T13" fmla="*/ 96 h 153"/>
              <a:gd name="T14" fmla="*/ 18 w 74"/>
              <a:gd name="T15" fmla="*/ 100 h 153"/>
              <a:gd name="T16" fmla="*/ 25 w 74"/>
              <a:gd name="T17" fmla="*/ 108 h 153"/>
              <a:gd name="T18" fmla="*/ 32 w 74"/>
              <a:gd name="T19" fmla="*/ 113 h 153"/>
              <a:gd name="T20" fmla="*/ 39 w 74"/>
              <a:gd name="T21" fmla="*/ 123 h 153"/>
              <a:gd name="T22" fmla="*/ 47 w 74"/>
              <a:gd name="T23" fmla="*/ 139 h 153"/>
              <a:gd name="T24" fmla="*/ 66 w 74"/>
              <a:gd name="T25" fmla="*/ 153 h 153"/>
              <a:gd name="T26" fmla="*/ 68 w 74"/>
              <a:gd name="T27" fmla="*/ 152 h 153"/>
              <a:gd name="T28" fmla="*/ 69 w 74"/>
              <a:gd name="T29" fmla="*/ 134 h 153"/>
              <a:gd name="T30" fmla="*/ 61 w 74"/>
              <a:gd name="T31" fmla="*/ 121 h 153"/>
              <a:gd name="T32" fmla="*/ 54 w 74"/>
              <a:gd name="T33" fmla="*/ 111 h 153"/>
              <a:gd name="T34" fmla="*/ 42 w 74"/>
              <a:gd name="T35" fmla="*/ 77 h 153"/>
              <a:gd name="T36" fmla="*/ 35 w 74"/>
              <a:gd name="T37" fmla="*/ 65 h 153"/>
              <a:gd name="T38" fmla="*/ 34 w 74"/>
              <a:gd name="T39" fmla="*/ 60 h 153"/>
              <a:gd name="T40" fmla="*/ 31 w 74"/>
              <a:gd name="T41" fmla="*/ 38 h 153"/>
              <a:gd name="T42" fmla="*/ 25 w 74"/>
              <a:gd name="T43" fmla="*/ 27 h 153"/>
              <a:gd name="T44" fmla="*/ 22 w 74"/>
              <a:gd name="T45" fmla="*/ 13 h 153"/>
              <a:gd name="T46" fmla="*/ 18 w 74"/>
              <a:gd name="T47" fmla="*/ 1 h 153"/>
              <a:gd name="T48" fmla="*/ 15 w 74"/>
              <a:gd name="T49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74" h="153">
                <a:moveTo>
                  <a:pt x="15" y="0"/>
                </a:moveTo>
                <a:cubicBezTo>
                  <a:pt x="11" y="0"/>
                  <a:pt x="3" y="8"/>
                  <a:pt x="0" y="27"/>
                </a:cubicBezTo>
                <a:cubicBezTo>
                  <a:pt x="0" y="31"/>
                  <a:pt x="1" y="45"/>
                  <a:pt x="1" y="46"/>
                </a:cubicBezTo>
                <a:cubicBezTo>
                  <a:pt x="2" y="50"/>
                  <a:pt x="5" y="52"/>
                  <a:pt x="6" y="56"/>
                </a:cubicBezTo>
                <a:cubicBezTo>
                  <a:pt x="8" y="60"/>
                  <a:pt x="8" y="64"/>
                  <a:pt x="9" y="68"/>
                </a:cubicBezTo>
                <a:cubicBezTo>
                  <a:pt x="10" y="72"/>
                  <a:pt x="14" y="73"/>
                  <a:pt x="15" y="77"/>
                </a:cubicBezTo>
                <a:cubicBezTo>
                  <a:pt x="16" y="83"/>
                  <a:pt x="15" y="90"/>
                  <a:pt x="16" y="96"/>
                </a:cubicBezTo>
                <a:cubicBezTo>
                  <a:pt x="17" y="97"/>
                  <a:pt x="18" y="99"/>
                  <a:pt x="18" y="100"/>
                </a:cubicBezTo>
                <a:cubicBezTo>
                  <a:pt x="20" y="103"/>
                  <a:pt x="25" y="108"/>
                  <a:pt x="25" y="108"/>
                </a:cubicBezTo>
                <a:cubicBezTo>
                  <a:pt x="28" y="112"/>
                  <a:pt x="30" y="112"/>
                  <a:pt x="32" y="113"/>
                </a:cubicBezTo>
                <a:cubicBezTo>
                  <a:pt x="36" y="115"/>
                  <a:pt x="38" y="117"/>
                  <a:pt x="39" y="123"/>
                </a:cubicBezTo>
                <a:cubicBezTo>
                  <a:pt x="41" y="133"/>
                  <a:pt x="41" y="133"/>
                  <a:pt x="47" y="139"/>
                </a:cubicBezTo>
                <a:cubicBezTo>
                  <a:pt x="60" y="150"/>
                  <a:pt x="64" y="153"/>
                  <a:pt x="66" y="153"/>
                </a:cubicBezTo>
                <a:cubicBezTo>
                  <a:pt x="67" y="153"/>
                  <a:pt x="67" y="153"/>
                  <a:pt x="68" y="152"/>
                </a:cubicBezTo>
                <a:cubicBezTo>
                  <a:pt x="72" y="150"/>
                  <a:pt x="74" y="149"/>
                  <a:pt x="69" y="134"/>
                </a:cubicBezTo>
                <a:cubicBezTo>
                  <a:pt x="66" y="126"/>
                  <a:pt x="63" y="123"/>
                  <a:pt x="61" y="121"/>
                </a:cubicBezTo>
                <a:cubicBezTo>
                  <a:pt x="58" y="117"/>
                  <a:pt x="55" y="114"/>
                  <a:pt x="54" y="111"/>
                </a:cubicBezTo>
                <a:cubicBezTo>
                  <a:pt x="49" y="100"/>
                  <a:pt x="46" y="88"/>
                  <a:pt x="42" y="77"/>
                </a:cubicBezTo>
                <a:cubicBezTo>
                  <a:pt x="40" y="72"/>
                  <a:pt x="36" y="69"/>
                  <a:pt x="35" y="65"/>
                </a:cubicBezTo>
                <a:cubicBezTo>
                  <a:pt x="34" y="64"/>
                  <a:pt x="34" y="63"/>
                  <a:pt x="34" y="60"/>
                </a:cubicBezTo>
                <a:cubicBezTo>
                  <a:pt x="33" y="53"/>
                  <a:pt x="33" y="46"/>
                  <a:pt x="31" y="38"/>
                </a:cubicBezTo>
                <a:cubicBezTo>
                  <a:pt x="30" y="34"/>
                  <a:pt x="30" y="34"/>
                  <a:pt x="25" y="27"/>
                </a:cubicBezTo>
                <a:cubicBezTo>
                  <a:pt x="23" y="23"/>
                  <a:pt x="24" y="17"/>
                  <a:pt x="22" y="13"/>
                </a:cubicBezTo>
                <a:cubicBezTo>
                  <a:pt x="18" y="1"/>
                  <a:pt x="18" y="1"/>
                  <a:pt x="18" y="1"/>
                </a:cubicBezTo>
                <a:cubicBezTo>
                  <a:pt x="17" y="0"/>
                  <a:pt x="16" y="0"/>
                  <a:pt x="1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1" name="Freeform 92">
            <a:extLst>
              <a:ext uri="{FF2B5EF4-FFF2-40B4-BE49-F238E27FC236}">
                <a16:creationId xmlns:a16="http://schemas.microsoft.com/office/drawing/2014/main" id="{EA44C585-DC0C-4DE2-84D9-D810B30EB809}"/>
              </a:ext>
            </a:extLst>
          </p:cNvPr>
          <p:cNvSpPr>
            <a:spLocks noEditPoints="1"/>
          </p:cNvSpPr>
          <p:nvPr/>
        </p:nvSpPr>
        <p:spPr bwMode="auto">
          <a:xfrm>
            <a:off x="625475" y="3781917"/>
            <a:ext cx="1735138" cy="773113"/>
          </a:xfrm>
          <a:custGeom>
            <a:avLst/>
            <a:gdLst>
              <a:gd name="T0" fmla="*/ 848 w 903"/>
              <a:gd name="T1" fmla="*/ 399 h 399"/>
              <a:gd name="T2" fmla="*/ 871 w 903"/>
              <a:gd name="T3" fmla="*/ 396 h 399"/>
              <a:gd name="T4" fmla="*/ 49 w 903"/>
              <a:gd name="T5" fmla="*/ 86 h 399"/>
              <a:gd name="T6" fmla="*/ 64 w 903"/>
              <a:gd name="T7" fmla="*/ 191 h 399"/>
              <a:gd name="T8" fmla="*/ 25 w 903"/>
              <a:gd name="T9" fmla="*/ 155 h 399"/>
              <a:gd name="T10" fmla="*/ 10 w 903"/>
              <a:gd name="T11" fmla="*/ 245 h 399"/>
              <a:gd name="T12" fmla="*/ 33 w 903"/>
              <a:gd name="T13" fmla="*/ 353 h 399"/>
              <a:gd name="T14" fmla="*/ 14 w 903"/>
              <a:gd name="T15" fmla="*/ 375 h 399"/>
              <a:gd name="T16" fmla="*/ 824 w 903"/>
              <a:gd name="T17" fmla="*/ 399 h 399"/>
              <a:gd name="T18" fmla="*/ 823 w 903"/>
              <a:gd name="T19" fmla="*/ 264 h 399"/>
              <a:gd name="T20" fmla="*/ 821 w 903"/>
              <a:gd name="T21" fmla="*/ 280 h 399"/>
              <a:gd name="T22" fmla="*/ 747 w 903"/>
              <a:gd name="T23" fmla="*/ 147 h 399"/>
              <a:gd name="T24" fmla="*/ 681 w 903"/>
              <a:gd name="T25" fmla="*/ 19 h 399"/>
              <a:gd name="T26" fmla="*/ 520 w 903"/>
              <a:gd name="T27" fmla="*/ 145 h 399"/>
              <a:gd name="T28" fmla="*/ 543 w 903"/>
              <a:gd name="T29" fmla="*/ 240 h 399"/>
              <a:gd name="T30" fmla="*/ 552 w 903"/>
              <a:gd name="T31" fmla="*/ 265 h 399"/>
              <a:gd name="T32" fmla="*/ 559 w 903"/>
              <a:gd name="T33" fmla="*/ 253 h 399"/>
              <a:gd name="T34" fmla="*/ 609 w 903"/>
              <a:gd name="T35" fmla="*/ 252 h 399"/>
              <a:gd name="T36" fmla="*/ 617 w 903"/>
              <a:gd name="T37" fmla="*/ 248 h 399"/>
              <a:gd name="T38" fmla="*/ 620 w 903"/>
              <a:gd name="T39" fmla="*/ 238 h 399"/>
              <a:gd name="T40" fmla="*/ 647 w 903"/>
              <a:gd name="T41" fmla="*/ 320 h 399"/>
              <a:gd name="T42" fmla="*/ 579 w 903"/>
              <a:gd name="T43" fmla="*/ 268 h 399"/>
              <a:gd name="T44" fmla="*/ 521 w 903"/>
              <a:gd name="T45" fmla="*/ 255 h 399"/>
              <a:gd name="T46" fmla="*/ 489 w 903"/>
              <a:gd name="T47" fmla="*/ 261 h 399"/>
              <a:gd name="T48" fmla="*/ 459 w 903"/>
              <a:gd name="T49" fmla="*/ 266 h 399"/>
              <a:gd name="T50" fmla="*/ 376 w 903"/>
              <a:gd name="T51" fmla="*/ 233 h 399"/>
              <a:gd name="T52" fmla="*/ 362 w 903"/>
              <a:gd name="T53" fmla="*/ 210 h 399"/>
              <a:gd name="T54" fmla="*/ 351 w 903"/>
              <a:gd name="T55" fmla="*/ 239 h 399"/>
              <a:gd name="T56" fmla="*/ 335 w 903"/>
              <a:gd name="T57" fmla="*/ 183 h 399"/>
              <a:gd name="T58" fmla="*/ 258 w 903"/>
              <a:gd name="T59" fmla="*/ 23 h 399"/>
              <a:gd name="T60" fmla="*/ 258 w 903"/>
              <a:gd name="T61" fmla="*/ 23 h 399"/>
              <a:gd name="T62" fmla="*/ 258 w 903"/>
              <a:gd name="T63" fmla="*/ 23 h 399"/>
              <a:gd name="T64" fmla="*/ 258 w 903"/>
              <a:gd name="T65" fmla="*/ 23 h 399"/>
              <a:gd name="T66" fmla="*/ 258 w 903"/>
              <a:gd name="T67" fmla="*/ 23 h 399"/>
              <a:gd name="T68" fmla="*/ 250 w 903"/>
              <a:gd name="T69" fmla="*/ 143 h 399"/>
              <a:gd name="T70" fmla="*/ 200 w 903"/>
              <a:gd name="T71" fmla="*/ 263 h 399"/>
              <a:gd name="T72" fmla="*/ 112 w 903"/>
              <a:gd name="T73" fmla="*/ 208 h 399"/>
              <a:gd name="T74" fmla="*/ 74 w 903"/>
              <a:gd name="T75" fmla="*/ 167 h 399"/>
              <a:gd name="T76" fmla="*/ 51 w 903"/>
              <a:gd name="T77" fmla="*/ 49 h 3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903" h="399">
                <a:moveTo>
                  <a:pt x="871" y="396"/>
                </a:moveTo>
                <a:cubicBezTo>
                  <a:pt x="863" y="396"/>
                  <a:pt x="855" y="397"/>
                  <a:pt x="848" y="399"/>
                </a:cubicBezTo>
                <a:cubicBezTo>
                  <a:pt x="903" y="399"/>
                  <a:pt x="903" y="399"/>
                  <a:pt x="903" y="399"/>
                </a:cubicBezTo>
                <a:cubicBezTo>
                  <a:pt x="897" y="398"/>
                  <a:pt x="884" y="396"/>
                  <a:pt x="871" y="396"/>
                </a:cubicBezTo>
                <a:moveTo>
                  <a:pt x="29" y="0"/>
                </a:moveTo>
                <a:cubicBezTo>
                  <a:pt x="21" y="10"/>
                  <a:pt x="31" y="74"/>
                  <a:pt x="49" y="86"/>
                </a:cubicBezTo>
                <a:cubicBezTo>
                  <a:pt x="74" y="101"/>
                  <a:pt x="69" y="189"/>
                  <a:pt x="69" y="189"/>
                </a:cubicBezTo>
                <a:cubicBezTo>
                  <a:pt x="68" y="190"/>
                  <a:pt x="66" y="190"/>
                  <a:pt x="64" y="191"/>
                </a:cubicBezTo>
                <a:cubicBezTo>
                  <a:pt x="57" y="183"/>
                  <a:pt x="57" y="183"/>
                  <a:pt x="31" y="148"/>
                </a:cubicBezTo>
                <a:cubicBezTo>
                  <a:pt x="30" y="151"/>
                  <a:pt x="27" y="154"/>
                  <a:pt x="25" y="155"/>
                </a:cubicBezTo>
                <a:cubicBezTo>
                  <a:pt x="25" y="132"/>
                  <a:pt x="25" y="132"/>
                  <a:pt x="22" y="127"/>
                </a:cubicBezTo>
                <a:cubicBezTo>
                  <a:pt x="0" y="218"/>
                  <a:pt x="0" y="218"/>
                  <a:pt x="10" y="245"/>
                </a:cubicBezTo>
                <a:cubicBezTo>
                  <a:pt x="18" y="269"/>
                  <a:pt x="42" y="279"/>
                  <a:pt x="48" y="305"/>
                </a:cubicBezTo>
                <a:cubicBezTo>
                  <a:pt x="48" y="305"/>
                  <a:pt x="55" y="344"/>
                  <a:pt x="33" y="353"/>
                </a:cubicBezTo>
                <a:cubicBezTo>
                  <a:pt x="26" y="340"/>
                  <a:pt x="26" y="340"/>
                  <a:pt x="24" y="338"/>
                </a:cubicBezTo>
                <a:cubicBezTo>
                  <a:pt x="23" y="363"/>
                  <a:pt x="22" y="370"/>
                  <a:pt x="14" y="375"/>
                </a:cubicBezTo>
                <a:cubicBezTo>
                  <a:pt x="7" y="379"/>
                  <a:pt x="3" y="388"/>
                  <a:pt x="0" y="399"/>
                </a:cubicBezTo>
                <a:cubicBezTo>
                  <a:pt x="824" y="399"/>
                  <a:pt x="824" y="399"/>
                  <a:pt x="824" y="399"/>
                </a:cubicBezTo>
                <a:cubicBezTo>
                  <a:pt x="818" y="380"/>
                  <a:pt x="809" y="337"/>
                  <a:pt x="843" y="315"/>
                </a:cubicBezTo>
                <a:cubicBezTo>
                  <a:pt x="867" y="300"/>
                  <a:pt x="835" y="268"/>
                  <a:pt x="823" y="264"/>
                </a:cubicBezTo>
                <a:cubicBezTo>
                  <a:pt x="824" y="276"/>
                  <a:pt x="824" y="276"/>
                  <a:pt x="822" y="280"/>
                </a:cubicBezTo>
                <a:cubicBezTo>
                  <a:pt x="822" y="280"/>
                  <a:pt x="821" y="280"/>
                  <a:pt x="821" y="280"/>
                </a:cubicBezTo>
                <a:cubicBezTo>
                  <a:pt x="814" y="280"/>
                  <a:pt x="810" y="276"/>
                  <a:pt x="778" y="210"/>
                </a:cubicBezTo>
                <a:cubicBezTo>
                  <a:pt x="777" y="208"/>
                  <a:pt x="747" y="147"/>
                  <a:pt x="747" y="147"/>
                </a:cubicBezTo>
                <a:cubicBezTo>
                  <a:pt x="736" y="124"/>
                  <a:pt x="714" y="111"/>
                  <a:pt x="702" y="88"/>
                </a:cubicBezTo>
                <a:cubicBezTo>
                  <a:pt x="690" y="67"/>
                  <a:pt x="701" y="37"/>
                  <a:pt x="681" y="19"/>
                </a:cubicBezTo>
                <a:cubicBezTo>
                  <a:pt x="679" y="17"/>
                  <a:pt x="677" y="16"/>
                  <a:pt x="673" y="16"/>
                </a:cubicBezTo>
                <a:cubicBezTo>
                  <a:pt x="638" y="16"/>
                  <a:pt x="537" y="115"/>
                  <a:pt x="520" y="145"/>
                </a:cubicBezTo>
                <a:cubicBezTo>
                  <a:pt x="489" y="202"/>
                  <a:pt x="496" y="209"/>
                  <a:pt x="500" y="214"/>
                </a:cubicBezTo>
                <a:cubicBezTo>
                  <a:pt x="513" y="226"/>
                  <a:pt x="530" y="227"/>
                  <a:pt x="543" y="240"/>
                </a:cubicBezTo>
                <a:cubicBezTo>
                  <a:pt x="548" y="246"/>
                  <a:pt x="548" y="246"/>
                  <a:pt x="548" y="262"/>
                </a:cubicBezTo>
                <a:cubicBezTo>
                  <a:pt x="549" y="263"/>
                  <a:pt x="551" y="264"/>
                  <a:pt x="552" y="265"/>
                </a:cubicBezTo>
                <a:cubicBezTo>
                  <a:pt x="553" y="265"/>
                  <a:pt x="555" y="265"/>
                  <a:pt x="557" y="264"/>
                </a:cubicBezTo>
                <a:cubicBezTo>
                  <a:pt x="558" y="261"/>
                  <a:pt x="558" y="257"/>
                  <a:pt x="559" y="253"/>
                </a:cubicBezTo>
                <a:cubicBezTo>
                  <a:pt x="559" y="253"/>
                  <a:pt x="569" y="226"/>
                  <a:pt x="583" y="226"/>
                </a:cubicBezTo>
                <a:cubicBezTo>
                  <a:pt x="591" y="226"/>
                  <a:pt x="599" y="233"/>
                  <a:pt x="609" y="252"/>
                </a:cubicBezTo>
                <a:cubicBezTo>
                  <a:pt x="610" y="252"/>
                  <a:pt x="612" y="252"/>
                  <a:pt x="614" y="252"/>
                </a:cubicBezTo>
                <a:cubicBezTo>
                  <a:pt x="615" y="251"/>
                  <a:pt x="616" y="249"/>
                  <a:pt x="617" y="248"/>
                </a:cubicBezTo>
                <a:cubicBezTo>
                  <a:pt x="617" y="246"/>
                  <a:pt x="617" y="244"/>
                  <a:pt x="616" y="242"/>
                </a:cubicBezTo>
                <a:cubicBezTo>
                  <a:pt x="617" y="241"/>
                  <a:pt x="619" y="239"/>
                  <a:pt x="620" y="238"/>
                </a:cubicBezTo>
                <a:cubicBezTo>
                  <a:pt x="658" y="300"/>
                  <a:pt x="658" y="300"/>
                  <a:pt x="658" y="300"/>
                </a:cubicBezTo>
                <a:cubicBezTo>
                  <a:pt x="659" y="305"/>
                  <a:pt x="655" y="320"/>
                  <a:pt x="647" y="320"/>
                </a:cubicBezTo>
                <a:cubicBezTo>
                  <a:pt x="643" y="320"/>
                  <a:pt x="639" y="317"/>
                  <a:pt x="635" y="311"/>
                </a:cubicBezTo>
                <a:cubicBezTo>
                  <a:pt x="618" y="291"/>
                  <a:pt x="600" y="268"/>
                  <a:pt x="579" y="268"/>
                </a:cubicBezTo>
                <a:cubicBezTo>
                  <a:pt x="571" y="268"/>
                  <a:pt x="563" y="271"/>
                  <a:pt x="554" y="278"/>
                </a:cubicBezTo>
                <a:cubicBezTo>
                  <a:pt x="543" y="271"/>
                  <a:pt x="535" y="257"/>
                  <a:pt x="521" y="255"/>
                </a:cubicBezTo>
                <a:cubicBezTo>
                  <a:pt x="519" y="255"/>
                  <a:pt x="518" y="255"/>
                  <a:pt x="516" y="255"/>
                </a:cubicBezTo>
                <a:cubicBezTo>
                  <a:pt x="506" y="255"/>
                  <a:pt x="498" y="258"/>
                  <a:pt x="489" y="261"/>
                </a:cubicBezTo>
                <a:cubicBezTo>
                  <a:pt x="480" y="263"/>
                  <a:pt x="471" y="266"/>
                  <a:pt x="461" y="266"/>
                </a:cubicBezTo>
                <a:cubicBezTo>
                  <a:pt x="460" y="266"/>
                  <a:pt x="460" y="266"/>
                  <a:pt x="459" y="266"/>
                </a:cubicBezTo>
                <a:cubicBezTo>
                  <a:pt x="413" y="263"/>
                  <a:pt x="413" y="263"/>
                  <a:pt x="375" y="239"/>
                </a:cubicBezTo>
                <a:cubicBezTo>
                  <a:pt x="376" y="237"/>
                  <a:pt x="376" y="235"/>
                  <a:pt x="376" y="233"/>
                </a:cubicBezTo>
                <a:cubicBezTo>
                  <a:pt x="379" y="232"/>
                  <a:pt x="383" y="231"/>
                  <a:pt x="386" y="230"/>
                </a:cubicBezTo>
                <a:cubicBezTo>
                  <a:pt x="382" y="211"/>
                  <a:pt x="364" y="210"/>
                  <a:pt x="362" y="210"/>
                </a:cubicBezTo>
                <a:cubicBezTo>
                  <a:pt x="362" y="210"/>
                  <a:pt x="362" y="210"/>
                  <a:pt x="362" y="210"/>
                </a:cubicBezTo>
                <a:cubicBezTo>
                  <a:pt x="349" y="213"/>
                  <a:pt x="359" y="232"/>
                  <a:pt x="351" y="239"/>
                </a:cubicBezTo>
                <a:cubicBezTo>
                  <a:pt x="348" y="241"/>
                  <a:pt x="346" y="242"/>
                  <a:pt x="345" y="242"/>
                </a:cubicBezTo>
                <a:cubicBezTo>
                  <a:pt x="334" y="242"/>
                  <a:pt x="343" y="198"/>
                  <a:pt x="335" y="183"/>
                </a:cubicBezTo>
                <a:cubicBezTo>
                  <a:pt x="310" y="134"/>
                  <a:pt x="301" y="77"/>
                  <a:pt x="272" y="31"/>
                </a:cubicBezTo>
                <a:cubicBezTo>
                  <a:pt x="269" y="27"/>
                  <a:pt x="262" y="25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8" y="23"/>
                  <a:pt x="258" y="23"/>
                  <a:pt x="258" y="23"/>
                </a:cubicBezTo>
                <a:cubicBezTo>
                  <a:pt x="252" y="28"/>
                  <a:pt x="241" y="70"/>
                  <a:pt x="241" y="70"/>
                </a:cubicBezTo>
                <a:cubicBezTo>
                  <a:pt x="239" y="95"/>
                  <a:pt x="250" y="118"/>
                  <a:pt x="250" y="143"/>
                </a:cubicBezTo>
                <a:cubicBezTo>
                  <a:pt x="250" y="190"/>
                  <a:pt x="209" y="211"/>
                  <a:pt x="199" y="252"/>
                </a:cubicBezTo>
                <a:cubicBezTo>
                  <a:pt x="199" y="255"/>
                  <a:pt x="200" y="260"/>
                  <a:pt x="200" y="263"/>
                </a:cubicBezTo>
                <a:cubicBezTo>
                  <a:pt x="172" y="300"/>
                  <a:pt x="172" y="300"/>
                  <a:pt x="172" y="300"/>
                </a:cubicBezTo>
                <a:cubicBezTo>
                  <a:pt x="134" y="285"/>
                  <a:pt x="141" y="231"/>
                  <a:pt x="112" y="208"/>
                </a:cubicBezTo>
                <a:cubicBezTo>
                  <a:pt x="105" y="214"/>
                  <a:pt x="106" y="225"/>
                  <a:pt x="99" y="231"/>
                </a:cubicBezTo>
                <a:cubicBezTo>
                  <a:pt x="74" y="167"/>
                  <a:pt x="74" y="167"/>
                  <a:pt x="74" y="167"/>
                </a:cubicBezTo>
                <a:cubicBezTo>
                  <a:pt x="74" y="167"/>
                  <a:pt x="70" y="142"/>
                  <a:pt x="73" y="102"/>
                </a:cubicBezTo>
                <a:cubicBezTo>
                  <a:pt x="76" y="79"/>
                  <a:pt x="54" y="69"/>
                  <a:pt x="51" y="49"/>
                </a:cubicBezTo>
                <a:cubicBezTo>
                  <a:pt x="46" y="13"/>
                  <a:pt x="39" y="6"/>
                  <a:pt x="2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2" name="Freeform 93">
            <a:extLst>
              <a:ext uri="{FF2B5EF4-FFF2-40B4-BE49-F238E27FC236}">
                <a16:creationId xmlns:a16="http://schemas.microsoft.com/office/drawing/2014/main" id="{34D39872-F3BE-41BA-AF21-8A82EEB3C95C}"/>
              </a:ext>
            </a:extLst>
          </p:cNvPr>
          <p:cNvSpPr>
            <a:spLocks/>
          </p:cNvSpPr>
          <p:nvPr/>
        </p:nvSpPr>
        <p:spPr bwMode="auto">
          <a:xfrm>
            <a:off x="1033463" y="3767629"/>
            <a:ext cx="47625" cy="115888"/>
          </a:xfrm>
          <a:custGeom>
            <a:avLst/>
            <a:gdLst>
              <a:gd name="T0" fmla="*/ 16 w 25"/>
              <a:gd name="T1" fmla="*/ 0 h 60"/>
              <a:gd name="T2" fmla="*/ 0 w 25"/>
              <a:gd name="T3" fmla="*/ 19 h 60"/>
              <a:gd name="T4" fmla="*/ 1 w 25"/>
              <a:gd name="T5" fmla="*/ 22 h 60"/>
              <a:gd name="T6" fmla="*/ 4 w 25"/>
              <a:gd name="T7" fmla="*/ 30 h 60"/>
              <a:gd name="T8" fmla="*/ 6 w 25"/>
              <a:gd name="T9" fmla="*/ 40 h 60"/>
              <a:gd name="T10" fmla="*/ 6 w 25"/>
              <a:gd name="T11" fmla="*/ 42 h 60"/>
              <a:gd name="T12" fmla="*/ 12 w 25"/>
              <a:gd name="T13" fmla="*/ 47 h 60"/>
              <a:gd name="T14" fmla="*/ 18 w 25"/>
              <a:gd name="T15" fmla="*/ 58 h 60"/>
              <a:gd name="T16" fmla="*/ 21 w 25"/>
              <a:gd name="T17" fmla="*/ 60 h 60"/>
              <a:gd name="T18" fmla="*/ 21 w 25"/>
              <a:gd name="T19" fmla="*/ 60 h 60"/>
              <a:gd name="T20" fmla="*/ 23 w 25"/>
              <a:gd name="T21" fmla="*/ 51 h 60"/>
              <a:gd name="T22" fmla="*/ 22 w 25"/>
              <a:gd name="T23" fmla="*/ 44 h 60"/>
              <a:gd name="T24" fmla="*/ 25 w 25"/>
              <a:gd name="T25" fmla="*/ 34 h 60"/>
              <a:gd name="T26" fmla="*/ 25 w 25"/>
              <a:gd name="T27" fmla="*/ 32 h 60"/>
              <a:gd name="T28" fmla="*/ 19 w 25"/>
              <a:gd name="T29" fmla="*/ 11 h 60"/>
              <a:gd name="T30" fmla="*/ 18 w 25"/>
              <a:gd name="T31" fmla="*/ 1 h 60"/>
              <a:gd name="T32" fmla="*/ 16 w 25"/>
              <a:gd name="T33" fmla="*/ 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" h="60">
                <a:moveTo>
                  <a:pt x="16" y="0"/>
                </a:moveTo>
                <a:cubicBezTo>
                  <a:pt x="11" y="0"/>
                  <a:pt x="1" y="10"/>
                  <a:pt x="0" y="19"/>
                </a:cubicBezTo>
                <a:cubicBezTo>
                  <a:pt x="0" y="20"/>
                  <a:pt x="0" y="21"/>
                  <a:pt x="1" y="22"/>
                </a:cubicBezTo>
                <a:cubicBezTo>
                  <a:pt x="1" y="25"/>
                  <a:pt x="3" y="27"/>
                  <a:pt x="4" y="30"/>
                </a:cubicBezTo>
                <a:cubicBezTo>
                  <a:pt x="5" y="33"/>
                  <a:pt x="5" y="37"/>
                  <a:pt x="6" y="40"/>
                </a:cubicBezTo>
                <a:cubicBezTo>
                  <a:pt x="6" y="41"/>
                  <a:pt x="6" y="41"/>
                  <a:pt x="6" y="42"/>
                </a:cubicBezTo>
                <a:cubicBezTo>
                  <a:pt x="7" y="44"/>
                  <a:pt x="7" y="44"/>
                  <a:pt x="12" y="47"/>
                </a:cubicBezTo>
                <a:cubicBezTo>
                  <a:pt x="15" y="49"/>
                  <a:pt x="15" y="55"/>
                  <a:pt x="18" y="58"/>
                </a:cubicBezTo>
                <a:cubicBezTo>
                  <a:pt x="19" y="59"/>
                  <a:pt x="20" y="60"/>
                  <a:pt x="21" y="60"/>
                </a:cubicBezTo>
                <a:cubicBezTo>
                  <a:pt x="21" y="60"/>
                  <a:pt x="21" y="60"/>
                  <a:pt x="21" y="60"/>
                </a:cubicBezTo>
                <a:cubicBezTo>
                  <a:pt x="22" y="59"/>
                  <a:pt x="23" y="53"/>
                  <a:pt x="23" y="51"/>
                </a:cubicBezTo>
                <a:cubicBezTo>
                  <a:pt x="23" y="48"/>
                  <a:pt x="22" y="46"/>
                  <a:pt x="22" y="44"/>
                </a:cubicBezTo>
                <a:cubicBezTo>
                  <a:pt x="23" y="41"/>
                  <a:pt x="25" y="38"/>
                  <a:pt x="25" y="34"/>
                </a:cubicBezTo>
                <a:cubicBezTo>
                  <a:pt x="25" y="33"/>
                  <a:pt x="25" y="33"/>
                  <a:pt x="25" y="32"/>
                </a:cubicBezTo>
                <a:cubicBezTo>
                  <a:pt x="23" y="25"/>
                  <a:pt x="21" y="18"/>
                  <a:pt x="19" y="11"/>
                </a:cubicBezTo>
                <a:cubicBezTo>
                  <a:pt x="19" y="8"/>
                  <a:pt x="21" y="4"/>
                  <a:pt x="18" y="1"/>
                </a:cubicBezTo>
                <a:cubicBezTo>
                  <a:pt x="18" y="0"/>
                  <a:pt x="17" y="0"/>
                  <a:pt x="1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3" name="Freeform 94">
            <a:extLst>
              <a:ext uri="{FF2B5EF4-FFF2-40B4-BE49-F238E27FC236}">
                <a16:creationId xmlns:a16="http://schemas.microsoft.com/office/drawing/2014/main" id="{95609E20-5ECA-4EB6-8864-9884AF652382}"/>
              </a:ext>
            </a:extLst>
          </p:cNvPr>
          <p:cNvSpPr>
            <a:spLocks/>
          </p:cNvSpPr>
          <p:nvPr/>
        </p:nvSpPr>
        <p:spPr bwMode="auto">
          <a:xfrm>
            <a:off x="1214438" y="3697779"/>
            <a:ext cx="11113" cy="17463"/>
          </a:xfrm>
          <a:custGeom>
            <a:avLst/>
            <a:gdLst>
              <a:gd name="T0" fmla="*/ 2 w 6"/>
              <a:gd name="T1" fmla="*/ 0 h 9"/>
              <a:gd name="T2" fmla="*/ 0 w 6"/>
              <a:gd name="T3" fmla="*/ 3 h 9"/>
              <a:gd name="T4" fmla="*/ 1 w 6"/>
              <a:gd name="T5" fmla="*/ 8 h 9"/>
              <a:gd name="T6" fmla="*/ 4 w 6"/>
              <a:gd name="T7" fmla="*/ 9 h 9"/>
              <a:gd name="T8" fmla="*/ 4 w 6"/>
              <a:gd name="T9" fmla="*/ 9 h 9"/>
              <a:gd name="T10" fmla="*/ 6 w 6"/>
              <a:gd name="T11" fmla="*/ 7 h 9"/>
              <a:gd name="T12" fmla="*/ 3 w 6"/>
              <a:gd name="T13" fmla="*/ 1 h 9"/>
              <a:gd name="T14" fmla="*/ 2 w 6"/>
              <a:gd name="T15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6" h="9">
                <a:moveTo>
                  <a:pt x="2" y="0"/>
                </a:moveTo>
                <a:cubicBezTo>
                  <a:pt x="1" y="0"/>
                  <a:pt x="0" y="1"/>
                  <a:pt x="0" y="3"/>
                </a:cubicBezTo>
                <a:cubicBezTo>
                  <a:pt x="0" y="4"/>
                  <a:pt x="0" y="7"/>
                  <a:pt x="1" y="8"/>
                </a:cubicBezTo>
                <a:cubicBezTo>
                  <a:pt x="1" y="8"/>
                  <a:pt x="3" y="9"/>
                  <a:pt x="4" y="9"/>
                </a:cubicBezTo>
                <a:cubicBezTo>
                  <a:pt x="4" y="9"/>
                  <a:pt x="4" y="9"/>
                  <a:pt x="4" y="9"/>
                </a:cubicBezTo>
                <a:cubicBezTo>
                  <a:pt x="5" y="9"/>
                  <a:pt x="5" y="8"/>
                  <a:pt x="6" y="7"/>
                </a:cubicBezTo>
                <a:cubicBezTo>
                  <a:pt x="5" y="5"/>
                  <a:pt x="5" y="3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4" name="Freeform 95">
            <a:extLst>
              <a:ext uri="{FF2B5EF4-FFF2-40B4-BE49-F238E27FC236}">
                <a16:creationId xmlns:a16="http://schemas.microsoft.com/office/drawing/2014/main" id="{6FFA261F-259D-4EA1-9D01-FEEF2162105F}"/>
              </a:ext>
            </a:extLst>
          </p:cNvPr>
          <p:cNvSpPr>
            <a:spLocks/>
          </p:cNvSpPr>
          <p:nvPr/>
        </p:nvSpPr>
        <p:spPr bwMode="auto">
          <a:xfrm>
            <a:off x="1216025" y="3680317"/>
            <a:ext cx="7938" cy="11113"/>
          </a:xfrm>
          <a:custGeom>
            <a:avLst/>
            <a:gdLst>
              <a:gd name="T0" fmla="*/ 2 w 4"/>
              <a:gd name="T1" fmla="*/ 0 h 6"/>
              <a:gd name="T2" fmla="*/ 1 w 4"/>
              <a:gd name="T3" fmla="*/ 1 h 6"/>
              <a:gd name="T4" fmla="*/ 0 w 4"/>
              <a:gd name="T5" fmla="*/ 3 h 6"/>
              <a:gd name="T6" fmla="*/ 1 w 4"/>
              <a:gd name="T7" fmla="*/ 5 h 6"/>
              <a:gd name="T8" fmla="*/ 2 w 4"/>
              <a:gd name="T9" fmla="*/ 6 h 6"/>
              <a:gd name="T10" fmla="*/ 2 w 4"/>
              <a:gd name="T11" fmla="*/ 6 h 6"/>
              <a:gd name="T12" fmla="*/ 2 w 4"/>
              <a:gd name="T13" fmla="*/ 5 h 6"/>
              <a:gd name="T14" fmla="*/ 4 w 4"/>
              <a:gd name="T15" fmla="*/ 4 h 6"/>
              <a:gd name="T16" fmla="*/ 3 w 4"/>
              <a:gd name="T17" fmla="*/ 1 h 6"/>
              <a:gd name="T18" fmla="*/ 2 w 4"/>
              <a:gd name="T19" fmla="*/ 0 h 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6">
                <a:moveTo>
                  <a:pt x="2" y="0"/>
                </a:moveTo>
                <a:cubicBezTo>
                  <a:pt x="2" y="0"/>
                  <a:pt x="1" y="1"/>
                  <a:pt x="1" y="1"/>
                </a:cubicBezTo>
                <a:cubicBezTo>
                  <a:pt x="0" y="1"/>
                  <a:pt x="0" y="2"/>
                  <a:pt x="0" y="3"/>
                </a:cubicBezTo>
                <a:cubicBezTo>
                  <a:pt x="0" y="4"/>
                  <a:pt x="0" y="4"/>
                  <a:pt x="1" y="5"/>
                </a:cubicBezTo>
                <a:cubicBezTo>
                  <a:pt x="1" y="6"/>
                  <a:pt x="1" y="6"/>
                  <a:pt x="2" y="6"/>
                </a:cubicBezTo>
                <a:cubicBezTo>
                  <a:pt x="2" y="6"/>
                  <a:pt x="2" y="6"/>
                  <a:pt x="2" y="6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3" y="5"/>
                  <a:pt x="4" y="4"/>
                </a:cubicBezTo>
                <a:cubicBezTo>
                  <a:pt x="4" y="3"/>
                  <a:pt x="4" y="1"/>
                  <a:pt x="3" y="1"/>
                </a:cubicBezTo>
                <a:cubicBezTo>
                  <a:pt x="3" y="0"/>
                  <a:pt x="3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5" name="Freeform 96">
            <a:extLst>
              <a:ext uri="{FF2B5EF4-FFF2-40B4-BE49-F238E27FC236}">
                <a16:creationId xmlns:a16="http://schemas.microsoft.com/office/drawing/2014/main" id="{2D79C1E8-C08B-4806-9810-C6D7EB179680}"/>
              </a:ext>
            </a:extLst>
          </p:cNvPr>
          <p:cNvSpPr>
            <a:spLocks/>
          </p:cNvSpPr>
          <p:nvPr/>
        </p:nvSpPr>
        <p:spPr bwMode="auto">
          <a:xfrm>
            <a:off x="1231900" y="3678729"/>
            <a:ext cx="6350" cy="9525"/>
          </a:xfrm>
          <a:custGeom>
            <a:avLst/>
            <a:gdLst>
              <a:gd name="T0" fmla="*/ 3 w 4"/>
              <a:gd name="T1" fmla="*/ 0 h 5"/>
              <a:gd name="T2" fmla="*/ 0 w 4"/>
              <a:gd name="T3" fmla="*/ 1 h 5"/>
              <a:gd name="T4" fmla="*/ 0 w 4"/>
              <a:gd name="T5" fmla="*/ 2 h 5"/>
              <a:gd name="T6" fmla="*/ 2 w 4"/>
              <a:gd name="T7" fmla="*/ 5 h 5"/>
              <a:gd name="T8" fmla="*/ 2 w 4"/>
              <a:gd name="T9" fmla="*/ 5 h 5"/>
              <a:gd name="T10" fmla="*/ 4 w 4"/>
              <a:gd name="T11" fmla="*/ 4 h 5"/>
              <a:gd name="T12" fmla="*/ 4 w 4"/>
              <a:gd name="T13" fmla="*/ 3 h 5"/>
              <a:gd name="T14" fmla="*/ 4 w 4"/>
              <a:gd name="T15" fmla="*/ 1 h 5"/>
              <a:gd name="T16" fmla="*/ 3 w 4"/>
              <a:gd name="T17" fmla="*/ 0 h 5"/>
              <a:gd name="T18" fmla="*/ 3 w 4"/>
              <a:gd name="T19" fmla="*/ 0 h 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" h="5">
                <a:moveTo>
                  <a:pt x="3" y="0"/>
                </a:moveTo>
                <a:cubicBezTo>
                  <a:pt x="2" y="0"/>
                  <a:pt x="1" y="0"/>
                  <a:pt x="0" y="1"/>
                </a:cubicBez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5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3" y="5"/>
                  <a:pt x="4" y="5"/>
                  <a:pt x="4" y="4"/>
                </a:cubicBezTo>
                <a:cubicBezTo>
                  <a:pt x="4" y="3"/>
                  <a:pt x="4" y="3"/>
                  <a:pt x="4" y="3"/>
                </a:cubicBezTo>
                <a:cubicBezTo>
                  <a:pt x="4" y="2"/>
                  <a:pt x="4" y="2"/>
                  <a:pt x="4" y="1"/>
                </a:cubicBezTo>
                <a:cubicBezTo>
                  <a:pt x="3" y="1"/>
                  <a:pt x="3" y="0"/>
                  <a:pt x="3" y="0"/>
                </a:cubicBezTo>
                <a:cubicBezTo>
                  <a:pt x="3" y="0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6" name="Freeform 97">
            <a:extLst>
              <a:ext uri="{FF2B5EF4-FFF2-40B4-BE49-F238E27FC236}">
                <a16:creationId xmlns:a16="http://schemas.microsoft.com/office/drawing/2014/main" id="{E4BCB707-B335-4FFA-94CF-E2797FBB6BE4}"/>
              </a:ext>
            </a:extLst>
          </p:cNvPr>
          <p:cNvSpPr>
            <a:spLocks/>
          </p:cNvSpPr>
          <p:nvPr/>
        </p:nvSpPr>
        <p:spPr bwMode="auto">
          <a:xfrm>
            <a:off x="1214438" y="3656504"/>
            <a:ext cx="14288" cy="14288"/>
          </a:xfrm>
          <a:custGeom>
            <a:avLst/>
            <a:gdLst>
              <a:gd name="T0" fmla="*/ 4 w 8"/>
              <a:gd name="T1" fmla="*/ 0 h 7"/>
              <a:gd name="T2" fmla="*/ 2 w 8"/>
              <a:gd name="T3" fmla="*/ 0 h 7"/>
              <a:gd name="T4" fmla="*/ 0 w 8"/>
              <a:gd name="T5" fmla="*/ 3 h 7"/>
              <a:gd name="T6" fmla="*/ 3 w 8"/>
              <a:gd name="T7" fmla="*/ 7 h 7"/>
              <a:gd name="T8" fmla="*/ 3 w 8"/>
              <a:gd name="T9" fmla="*/ 7 h 7"/>
              <a:gd name="T10" fmla="*/ 6 w 8"/>
              <a:gd name="T11" fmla="*/ 5 h 7"/>
              <a:gd name="T12" fmla="*/ 6 w 8"/>
              <a:gd name="T13" fmla="*/ 1 h 7"/>
              <a:gd name="T14" fmla="*/ 4 w 8"/>
              <a:gd name="T15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" h="7">
                <a:moveTo>
                  <a:pt x="4" y="0"/>
                </a:moveTo>
                <a:cubicBezTo>
                  <a:pt x="3" y="0"/>
                  <a:pt x="3" y="0"/>
                  <a:pt x="2" y="0"/>
                </a:cubicBezTo>
                <a:cubicBezTo>
                  <a:pt x="1" y="0"/>
                  <a:pt x="0" y="1"/>
                  <a:pt x="0" y="3"/>
                </a:cubicBezTo>
                <a:cubicBezTo>
                  <a:pt x="0" y="4"/>
                  <a:pt x="0" y="7"/>
                  <a:pt x="3" y="7"/>
                </a:cubicBezTo>
                <a:cubicBezTo>
                  <a:pt x="3" y="7"/>
                  <a:pt x="3" y="7"/>
                  <a:pt x="3" y="7"/>
                </a:cubicBezTo>
                <a:cubicBezTo>
                  <a:pt x="4" y="7"/>
                  <a:pt x="5" y="6"/>
                  <a:pt x="6" y="5"/>
                </a:cubicBezTo>
                <a:cubicBezTo>
                  <a:pt x="7" y="4"/>
                  <a:pt x="8" y="3"/>
                  <a:pt x="6" y="1"/>
                </a:cubicBezTo>
                <a:cubicBezTo>
                  <a:pt x="6" y="0"/>
                  <a:pt x="5" y="0"/>
                  <a:pt x="4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7" name="Freeform 98">
            <a:extLst>
              <a:ext uri="{FF2B5EF4-FFF2-40B4-BE49-F238E27FC236}">
                <a16:creationId xmlns:a16="http://schemas.microsoft.com/office/drawing/2014/main" id="{9ADB7EEF-0896-4BFE-8D00-9B5CD0F5FAC7}"/>
              </a:ext>
            </a:extLst>
          </p:cNvPr>
          <p:cNvSpPr>
            <a:spLocks/>
          </p:cNvSpPr>
          <p:nvPr/>
        </p:nvSpPr>
        <p:spPr bwMode="auto">
          <a:xfrm>
            <a:off x="1236663" y="3662854"/>
            <a:ext cx="6350" cy="7938"/>
          </a:xfrm>
          <a:custGeom>
            <a:avLst/>
            <a:gdLst>
              <a:gd name="T0" fmla="*/ 1 w 3"/>
              <a:gd name="T1" fmla="*/ 0 h 4"/>
              <a:gd name="T2" fmla="*/ 0 w 3"/>
              <a:gd name="T3" fmla="*/ 1 h 4"/>
              <a:gd name="T4" fmla="*/ 1 w 3"/>
              <a:gd name="T5" fmla="*/ 4 h 4"/>
              <a:gd name="T6" fmla="*/ 1 w 3"/>
              <a:gd name="T7" fmla="*/ 3 h 4"/>
              <a:gd name="T8" fmla="*/ 2 w 3"/>
              <a:gd name="T9" fmla="*/ 3 h 4"/>
              <a:gd name="T10" fmla="*/ 3 w 3"/>
              <a:gd name="T11" fmla="*/ 3 h 4"/>
              <a:gd name="T12" fmla="*/ 3 w 3"/>
              <a:gd name="T13" fmla="*/ 3 h 4"/>
              <a:gd name="T14" fmla="*/ 3 w 3"/>
              <a:gd name="T15" fmla="*/ 1 h 4"/>
              <a:gd name="T16" fmla="*/ 1 w 3"/>
              <a:gd name="T17" fmla="*/ 0 h 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" h="4">
                <a:moveTo>
                  <a:pt x="1" y="0"/>
                </a:moveTo>
                <a:cubicBezTo>
                  <a:pt x="1" y="0"/>
                  <a:pt x="0" y="0"/>
                  <a:pt x="0" y="1"/>
                </a:cubicBezTo>
                <a:cubicBezTo>
                  <a:pt x="0" y="2"/>
                  <a:pt x="0" y="4"/>
                  <a:pt x="1" y="4"/>
                </a:cubicBezTo>
                <a:cubicBezTo>
                  <a:pt x="1" y="3"/>
                  <a:pt x="1" y="3"/>
                  <a:pt x="1" y="3"/>
                </a:cubicBezTo>
                <a:cubicBezTo>
                  <a:pt x="2" y="3"/>
                  <a:pt x="2" y="3"/>
                  <a:pt x="2" y="3"/>
                </a:cubicBezTo>
                <a:cubicBezTo>
                  <a:pt x="2" y="3"/>
                  <a:pt x="2" y="3"/>
                  <a:pt x="3" y="3"/>
                </a:cubicBezTo>
                <a:cubicBezTo>
                  <a:pt x="3" y="3"/>
                  <a:pt x="3" y="3"/>
                  <a:pt x="3" y="3"/>
                </a:cubicBezTo>
                <a:cubicBezTo>
                  <a:pt x="3" y="2"/>
                  <a:pt x="3" y="2"/>
                  <a:pt x="3" y="1"/>
                </a:cubicBezTo>
                <a:cubicBezTo>
                  <a:pt x="3" y="0"/>
                  <a:pt x="2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8" name="Freeform 99">
            <a:extLst>
              <a:ext uri="{FF2B5EF4-FFF2-40B4-BE49-F238E27FC236}">
                <a16:creationId xmlns:a16="http://schemas.microsoft.com/office/drawing/2014/main" id="{FDFB2A3B-3CBA-4379-BD1F-FBB976E36F30}"/>
              </a:ext>
            </a:extLst>
          </p:cNvPr>
          <p:cNvSpPr>
            <a:spLocks/>
          </p:cNvSpPr>
          <p:nvPr/>
        </p:nvSpPr>
        <p:spPr bwMode="auto">
          <a:xfrm>
            <a:off x="657225" y="4358179"/>
            <a:ext cx="25400" cy="65088"/>
          </a:xfrm>
          <a:custGeom>
            <a:avLst/>
            <a:gdLst>
              <a:gd name="T0" fmla="*/ 5 w 13"/>
              <a:gd name="T1" fmla="*/ 0 h 33"/>
              <a:gd name="T2" fmla="*/ 2 w 13"/>
              <a:gd name="T3" fmla="*/ 5 h 33"/>
              <a:gd name="T4" fmla="*/ 1 w 13"/>
              <a:gd name="T5" fmla="*/ 9 h 33"/>
              <a:gd name="T6" fmla="*/ 2 w 13"/>
              <a:gd name="T7" fmla="*/ 19 h 33"/>
              <a:gd name="T8" fmla="*/ 0 w 13"/>
              <a:gd name="T9" fmla="*/ 29 h 33"/>
              <a:gd name="T10" fmla="*/ 3 w 13"/>
              <a:gd name="T11" fmla="*/ 33 h 33"/>
              <a:gd name="T12" fmla="*/ 6 w 13"/>
              <a:gd name="T13" fmla="*/ 32 h 33"/>
              <a:gd name="T14" fmla="*/ 8 w 13"/>
              <a:gd name="T15" fmla="*/ 30 h 33"/>
              <a:gd name="T16" fmla="*/ 11 w 13"/>
              <a:gd name="T17" fmla="*/ 23 h 33"/>
              <a:gd name="T18" fmla="*/ 13 w 13"/>
              <a:gd name="T19" fmla="*/ 16 h 33"/>
              <a:gd name="T20" fmla="*/ 11 w 13"/>
              <a:gd name="T21" fmla="*/ 8 h 33"/>
              <a:gd name="T22" fmla="*/ 11 w 13"/>
              <a:gd name="T23" fmla="*/ 7 h 33"/>
              <a:gd name="T24" fmla="*/ 9 w 13"/>
              <a:gd name="T25" fmla="*/ 6 h 33"/>
              <a:gd name="T26" fmla="*/ 6 w 13"/>
              <a:gd name="T27" fmla="*/ 1 h 33"/>
              <a:gd name="T28" fmla="*/ 5 w 13"/>
              <a:gd name="T29" fmla="*/ 0 h 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" h="33">
                <a:moveTo>
                  <a:pt x="5" y="0"/>
                </a:moveTo>
                <a:cubicBezTo>
                  <a:pt x="4" y="0"/>
                  <a:pt x="3" y="1"/>
                  <a:pt x="2" y="5"/>
                </a:cubicBezTo>
                <a:cubicBezTo>
                  <a:pt x="1" y="6"/>
                  <a:pt x="1" y="8"/>
                  <a:pt x="1" y="9"/>
                </a:cubicBezTo>
                <a:cubicBezTo>
                  <a:pt x="1" y="12"/>
                  <a:pt x="2" y="16"/>
                  <a:pt x="2" y="19"/>
                </a:cubicBezTo>
                <a:cubicBezTo>
                  <a:pt x="2" y="22"/>
                  <a:pt x="0" y="25"/>
                  <a:pt x="0" y="29"/>
                </a:cubicBezTo>
                <a:cubicBezTo>
                  <a:pt x="0" y="30"/>
                  <a:pt x="1" y="33"/>
                  <a:pt x="3" y="33"/>
                </a:cubicBezTo>
                <a:cubicBezTo>
                  <a:pt x="4" y="33"/>
                  <a:pt x="5" y="33"/>
                  <a:pt x="6" y="32"/>
                </a:cubicBezTo>
                <a:cubicBezTo>
                  <a:pt x="7" y="31"/>
                  <a:pt x="7" y="31"/>
                  <a:pt x="8" y="30"/>
                </a:cubicBezTo>
                <a:cubicBezTo>
                  <a:pt x="11" y="23"/>
                  <a:pt x="11" y="23"/>
                  <a:pt x="11" y="23"/>
                </a:cubicBezTo>
                <a:cubicBezTo>
                  <a:pt x="11" y="23"/>
                  <a:pt x="13" y="16"/>
                  <a:pt x="13" y="16"/>
                </a:cubicBezTo>
                <a:cubicBezTo>
                  <a:pt x="13" y="16"/>
                  <a:pt x="12" y="11"/>
                  <a:pt x="11" y="8"/>
                </a:cubicBezTo>
                <a:cubicBezTo>
                  <a:pt x="11" y="7"/>
                  <a:pt x="11" y="7"/>
                  <a:pt x="11" y="7"/>
                </a:cubicBezTo>
                <a:cubicBezTo>
                  <a:pt x="10" y="7"/>
                  <a:pt x="10" y="6"/>
                  <a:pt x="9" y="6"/>
                </a:cubicBezTo>
                <a:cubicBezTo>
                  <a:pt x="8" y="4"/>
                  <a:pt x="8" y="2"/>
                  <a:pt x="6" y="1"/>
                </a:cubicBezTo>
                <a:cubicBezTo>
                  <a:pt x="6" y="1"/>
                  <a:pt x="6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9" name="Freeform 100">
            <a:extLst>
              <a:ext uri="{FF2B5EF4-FFF2-40B4-BE49-F238E27FC236}">
                <a16:creationId xmlns:a16="http://schemas.microsoft.com/office/drawing/2014/main" id="{2E40C45F-D2AF-4DA3-BEF5-D0A7E6F17F1E}"/>
              </a:ext>
            </a:extLst>
          </p:cNvPr>
          <p:cNvSpPr>
            <a:spLocks/>
          </p:cNvSpPr>
          <p:nvPr/>
        </p:nvSpPr>
        <p:spPr bwMode="auto">
          <a:xfrm>
            <a:off x="493713" y="4301029"/>
            <a:ext cx="61913" cy="161925"/>
          </a:xfrm>
          <a:custGeom>
            <a:avLst/>
            <a:gdLst>
              <a:gd name="T0" fmla="*/ 9 w 32"/>
              <a:gd name="T1" fmla="*/ 0 h 84"/>
              <a:gd name="T2" fmla="*/ 5 w 32"/>
              <a:gd name="T3" fmla="*/ 9 h 84"/>
              <a:gd name="T4" fmla="*/ 2 w 32"/>
              <a:gd name="T5" fmla="*/ 5 h 84"/>
              <a:gd name="T6" fmla="*/ 0 w 32"/>
              <a:gd name="T7" fmla="*/ 3 h 84"/>
              <a:gd name="T8" fmla="*/ 0 w 32"/>
              <a:gd name="T9" fmla="*/ 7 h 84"/>
              <a:gd name="T10" fmla="*/ 6 w 32"/>
              <a:gd name="T11" fmla="*/ 22 h 84"/>
              <a:gd name="T12" fmla="*/ 8 w 32"/>
              <a:gd name="T13" fmla="*/ 16 h 84"/>
              <a:gd name="T14" fmla="*/ 9 w 32"/>
              <a:gd name="T15" fmla="*/ 16 h 84"/>
              <a:gd name="T16" fmla="*/ 12 w 32"/>
              <a:gd name="T17" fmla="*/ 20 h 84"/>
              <a:gd name="T18" fmla="*/ 14 w 32"/>
              <a:gd name="T19" fmla="*/ 24 h 84"/>
              <a:gd name="T20" fmla="*/ 16 w 32"/>
              <a:gd name="T21" fmla="*/ 30 h 84"/>
              <a:gd name="T22" fmla="*/ 18 w 32"/>
              <a:gd name="T23" fmla="*/ 62 h 84"/>
              <a:gd name="T24" fmla="*/ 28 w 32"/>
              <a:gd name="T25" fmla="*/ 84 h 84"/>
              <a:gd name="T26" fmla="*/ 29 w 32"/>
              <a:gd name="T27" fmla="*/ 84 h 84"/>
              <a:gd name="T28" fmla="*/ 28 w 32"/>
              <a:gd name="T29" fmla="*/ 61 h 84"/>
              <a:gd name="T30" fmla="*/ 27 w 32"/>
              <a:gd name="T31" fmla="*/ 50 h 84"/>
              <a:gd name="T32" fmla="*/ 27 w 32"/>
              <a:gd name="T33" fmla="*/ 38 h 84"/>
              <a:gd name="T34" fmla="*/ 23 w 32"/>
              <a:gd name="T35" fmla="*/ 22 h 84"/>
              <a:gd name="T36" fmla="*/ 18 w 32"/>
              <a:gd name="T37" fmla="*/ 17 h 84"/>
              <a:gd name="T38" fmla="*/ 14 w 32"/>
              <a:gd name="T39" fmla="*/ 6 h 84"/>
              <a:gd name="T40" fmla="*/ 10 w 32"/>
              <a:gd name="T41" fmla="*/ 0 h 84"/>
              <a:gd name="T42" fmla="*/ 9 w 32"/>
              <a:gd name="T43" fmla="*/ 0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32" h="84">
                <a:moveTo>
                  <a:pt x="9" y="0"/>
                </a:moveTo>
                <a:cubicBezTo>
                  <a:pt x="7" y="0"/>
                  <a:pt x="8" y="8"/>
                  <a:pt x="5" y="9"/>
                </a:cubicBezTo>
                <a:cubicBezTo>
                  <a:pt x="2" y="6"/>
                  <a:pt x="2" y="6"/>
                  <a:pt x="2" y="5"/>
                </a:cubicBezTo>
                <a:cubicBezTo>
                  <a:pt x="1" y="4"/>
                  <a:pt x="1" y="3"/>
                  <a:pt x="0" y="3"/>
                </a:cubicBezTo>
                <a:cubicBezTo>
                  <a:pt x="0" y="4"/>
                  <a:pt x="0" y="5"/>
                  <a:pt x="0" y="7"/>
                </a:cubicBezTo>
                <a:cubicBezTo>
                  <a:pt x="0" y="9"/>
                  <a:pt x="1" y="19"/>
                  <a:pt x="6" y="22"/>
                </a:cubicBezTo>
                <a:cubicBezTo>
                  <a:pt x="8" y="22"/>
                  <a:pt x="7" y="16"/>
                  <a:pt x="8" y="16"/>
                </a:cubicBezTo>
                <a:cubicBezTo>
                  <a:pt x="8" y="16"/>
                  <a:pt x="8" y="16"/>
                  <a:pt x="9" y="16"/>
                </a:cubicBezTo>
                <a:cubicBezTo>
                  <a:pt x="10" y="17"/>
                  <a:pt x="11" y="18"/>
                  <a:pt x="12" y="20"/>
                </a:cubicBezTo>
                <a:cubicBezTo>
                  <a:pt x="13" y="21"/>
                  <a:pt x="14" y="23"/>
                  <a:pt x="14" y="24"/>
                </a:cubicBezTo>
                <a:cubicBezTo>
                  <a:pt x="15" y="26"/>
                  <a:pt x="16" y="28"/>
                  <a:pt x="16" y="30"/>
                </a:cubicBezTo>
                <a:cubicBezTo>
                  <a:pt x="18" y="40"/>
                  <a:pt x="15" y="51"/>
                  <a:pt x="18" y="62"/>
                </a:cubicBezTo>
                <a:cubicBezTo>
                  <a:pt x="18" y="62"/>
                  <a:pt x="24" y="84"/>
                  <a:pt x="28" y="84"/>
                </a:cubicBezTo>
                <a:cubicBezTo>
                  <a:pt x="28" y="84"/>
                  <a:pt x="29" y="84"/>
                  <a:pt x="29" y="84"/>
                </a:cubicBezTo>
                <a:cubicBezTo>
                  <a:pt x="32" y="81"/>
                  <a:pt x="29" y="66"/>
                  <a:pt x="28" y="61"/>
                </a:cubicBezTo>
                <a:cubicBezTo>
                  <a:pt x="26" y="52"/>
                  <a:pt x="27" y="51"/>
                  <a:pt x="27" y="50"/>
                </a:cubicBezTo>
                <a:cubicBezTo>
                  <a:pt x="26" y="43"/>
                  <a:pt x="26" y="41"/>
                  <a:pt x="27" y="38"/>
                </a:cubicBezTo>
                <a:cubicBezTo>
                  <a:pt x="28" y="35"/>
                  <a:pt x="23" y="22"/>
                  <a:pt x="23" y="22"/>
                </a:cubicBezTo>
                <a:cubicBezTo>
                  <a:pt x="22" y="19"/>
                  <a:pt x="19" y="19"/>
                  <a:pt x="18" y="17"/>
                </a:cubicBezTo>
                <a:cubicBezTo>
                  <a:pt x="15" y="14"/>
                  <a:pt x="16" y="9"/>
                  <a:pt x="14" y="6"/>
                </a:cubicBezTo>
                <a:cubicBezTo>
                  <a:pt x="11" y="1"/>
                  <a:pt x="10" y="1"/>
                  <a:pt x="10" y="0"/>
                </a:cubicBezTo>
                <a:cubicBezTo>
                  <a:pt x="9" y="0"/>
                  <a:pt x="9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0" name="Freeform 101">
            <a:extLst>
              <a:ext uri="{FF2B5EF4-FFF2-40B4-BE49-F238E27FC236}">
                <a16:creationId xmlns:a16="http://schemas.microsoft.com/office/drawing/2014/main" id="{6F287E2B-67A0-460B-9E10-00A5E075B101}"/>
              </a:ext>
            </a:extLst>
          </p:cNvPr>
          <p:cNvSpPr>
            <a:spLocks/>
          </p:cNvSpPr>
          <p:nvPr/>
        </p:nvSpPr>
        <p:spPr bwMode="auto">
          <a:xfrm>
            <a:off x="514350" y="4112117"/>
            <a:ext cx="23813" cy="103188"/>
          </a:xfrm>
          <a:custGeom>
            <a:avLst/>
            <a:gdLst>
              <a:gd name="T0" fmla="*/ 9 w 12"/>
              <a:gd name="T1" fmla="*/ 0 h 53"/>
              <a:gd name="T2" fmla="*/ 7 w 12"/>
              <a:gd name="T3" fmla="*/ 4 h 53"/>
              <a:gd name="T4" fmla="*/ 5 w 12"/>
              <a:gd name="T5" fmla="*/ 19 h 53"/>
              <a:gd name="T6" fmla="*/ 2 w 12"/>
              <a:gd name="T7" fmla="*/ 35 h 53"/>
              <a:gd name="T8" fmla="*/ 1 w 12"/>
              <a:gd name="T9" fmla="*/ 37 h 53"/>
              <a:gd name="T10" fmla="*/ 1 w 12"/>
              <a:gd name="T11" fmla="*/ 46 h 53"/>
              <a:gd name="T12" fmla="*/ 3 w 12"/>
              <a:gd name="T13" fmla="*/ 53 h 53"/>
              <a:gd name="T14" fmla="*/ 4 w 12"/>
              <a:gd name="T15" fmla="*/ 53 h 53"/>
              <a:gd name="T16" fmla="*/ 6 w 12"/>
              <a:gd name="T17" fmla="*/ 43 h 53"/>
              <a:gd name="T18" fmla="*/ 8 w 12"/>
              <a:gd name="T19" fmla="*/ 27 h 53"/>
              <a:gd name="T20" fmla="*/ 8 w 12"/>
              <a:gd name="T21" fmla="*/ 25 h 53"/>
              <a:gd name="T22" fmla="*/ 9 w 12"/>
              <a:gd name="T23" fmla="*/ 18 h 53"/>
              <a:gd name="T24" fmla="*/ 12 w 12"/>
              <a:gd name="T25" fmla="*/ 7 h 53"/>
              <a:gd name="T26" fmla="*/ 10 w 12"/>
              <a:gd name="T27" fmla="*/ 1 h 53"/>
              <a:gd name="T28" fmla="*/ 9 w 12"/>
              <a:gd name="T29" fmla="*/ 0 h 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2" h="53">
                <a:moveTo>
                  <a:pt x="9" y="0"/>
                </a:moveTo>
                <a:cubicBezTo>
                  <a:pt x="9" y="0"/>
                  <a:pt x="8" y="1"/>
                  <a:pt x="7" y="4"/>
                </a:cubicBezTo>
                <a:cubicBezTo>
                  <a:pt x="5" y="9"/>
                  <a:pt x="6" y="14"/>
                  <a:pt x="5" y="19"/>
                </a:cubicBezTo>
                <a:cubicBezTo>
                  <a:pt x="3" y="24"/>
                  <a:pt x="4" y="30"/>
                  <a:pt x="2" y="35"/>
                </a:cubicBezTo>
                <a:cubicBezTo>
                  <a:pt x="2" y="35"/>
                  <a:pt x="2" y="36"/>
                  <a:pt x="1" y="37"/>
                </a:cubicBezTo>
                <a:cubicBezTo>
                  <a:pt x="1" y="40"/>
                  <a:pt x="0" y="43"/>
                  <a:pt x="1" y="46"/>
                </a:cubicBezTo>
                <a:cubicBezTo>
                  <a:pt x="1" y="49"/>
                  <a:pt x="2" y="53"/>
                  <a:pt x="3" y="53"/>
                </a:cubicBezTo>
                <a:cubicBezTo>
                  <a:pt x="3" y="53"/>
                  <a:pt x="3" y="53"/>
                  <a:pt x="4" y="53"/>
                </a:cubicBezTo>
                <a:cubicBezTo>
                  <a:pt x="6" y="50"/>
                  <a:pt x="5" y="46"/>
                  <a:pt x="6" y="43"/>
                </a:cubicBezTo>
                <a:cubicBezTo>
                  <a:pt x="7" y="38"/>
                  <a:pt x="6" y="32"/>
                  <a:pt x="8" y="27"/>
                </a:cubicBezTo>
                <a:cubicBezTo>
                  <a:pt x="8" y="26"/>
                  <a:pt x="8" y="26"/>
                  <a:pt x="8" y="25"/>
                </a:cubicBezTo>
                <a:cubicBezTo>
                  <a:pt x="9" y="23"/>
                  <a:pt x="8" y="20"/>
                  <a:pt x="9" y="18"/>
                </a:cubicBezTo>
                <a:cubicBezTo>
                  <a:pt x="10" y="13"/>
                  <a:pt x="11" y="10"/>
                  <a:pt x="12" y="7"/>
                </a:cubicBezTo>
                <a:cubicBezTo>
                  <a:pt x="12" y="4"/>
                  <a:pt x="11" y="2"/>
                  <a:pt x="10" y="1"/>
                </a:cubicBezTo>
                <a:cubicBezTo>
                  <a:pt x="10" y="1"/>
                  <a:pt x="10" y="0"/>
                  <a:pt x="9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1" name="Freeform 102">
            <a:extLst>
              <a:ext uri="{FF2B5EF4-FFF2-40B4-BE49-F238E27FC236}">
                <a16:creationId xmlns:a16="http://schemas.microsoft.com/office/drawing/2014/main" id="{E5CCB860-EC2E-4EA7-B63C-EECF249AA1B5}"/>
              </a:ext>
            </a:extLst>
          </p:cNvPr>
          <p:cNvSpPr>
            <a:spLocks/>
          </p:cNvSpPr>
          <p:nvPr/>
        </p:nvSpPr>
        <p:spPr bwMode="auto">
          <a:xfrm>
            <a:off x="509588" y="4259754"/>
            <a:ext cx="14288" cy="34925"/>
          </a:xfrm>
          <a:custGeom>
            <a:avLst/>
            <a:gdLst>
              <a:gd name="T0" fmla="*/ 1 w 8"/>
              <a:gd name="T1" fmla="*/ 0 h 18"/>
              <a:gd name="T2" fmla="*/ 0 w 8"/>
              <a:gd name="T3" fmla="*/ 4 h 18"/>
              <a:gd name="T4" fmla="*/ 2 w 8"/>
              <a:gd name="T5" fmla="*/ 12 h 18"/>
              <a:gd name="T6" fmla="*/ 3 w 8"/>
              <a:gd name="T7" fmla="*/ 14 h 18"/>
              <a:gd name="T8" fmla="*/ 3 w 8"/>
              <a:gd name="T9" fmla="*/ 14 h 18"/>
              <a:gd name="T10" fmla="*/ 4 w 8"/>
              <a:gd name="T11" fmla="*/ 14 h 18"/>
              <a:gd name="T12" fmla="*/ 6 w 8"/>
              <a:gd name="T13" fmla="*/ 18 h 18"/>
              <a:gd name="T14" fmla="*/ 7 w 8"/>
              <a:gd name="T15" fmla="*/ 18 h 18"/>
              <a:gd name="T16" fmla="*/ 8 w 8"/>
              <a:gd name="T17" fmla="*/ 14 h 18"/>
              <a:gd name="T18" fmla="*/ 6 w 8"/>
              <a:gd name="T19" fmla="*/ 9 h 18"/>
              <a:gd name="T20" fmla="*/ 5 w 8"/>
              <a:gd name="T21" fmla="*/ 4 h 18"/>
              <a:gd name="T22" fmla="*/ 2 w 8"/>
              <a:gd name="T23" fmla="*/ 0 h 18"/>
              <a:gd name="T24" fmla="*/ 1 w 8"/>
              <a:gd name="T25" fmla="*/ 0 h 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" h="18">
                <a:moveTo>
                  <a:pt x="1" y="0"/>
                </a:moveTo>
                <a:cubicBezTo>
                  <a:pt x="0" y="0"/>
                  <a:pt x="0" y="3"/>
                  <a:pt x="0" y="4"/>
                </a:cubicBezTo>
                <a:cubicBezTo>
                  <a:pt x="0" y="7"/>
                  <a:pt x="0" y="10"/>
                  <a:pt x="2" y="12"/>
                </a:cubicBezTo>
                <a:cubicBezTo>
                  <a:pt x="2" y="14"/>
                  <a:pt x="3" y="14"/>
                  <a:pt x="3" y="14"/>
                </a:cubicBezTo>
                <a:cubicBezTo>
                  <a:pt x="3" y="14"/>
                  <a:pt x="3" y="14"/>
                  <a:pt x="3" y="14"/>
                </a:cubicBezTo>
                <a:cubicBezTo>
                  <a:pt x="4" y="14"/>
                  <a:pt x="4" y="14"/>
                  <a:pt x="4" y="14"/>
                </a:cubicBezTo>
                <a:cubicBezTo>
                  <a:pt x="5" y="15"/>
                  <a:pt x="5" y="17"/>
                  <a:pt x="6" y="18"/>
                </a:cubicBezTo>
                <a:cubicBezTo>
                  <a:pt x="7" y="18"/>
                  <a:pt x="7" y="18"/>
                  <a:pt x="7" y="18"/>
                </a:cubicBezTo>
                <a:cubicBezTo>
                  <a:pt x="8" y="17"/>
                  <a:pt x="8" y="14"/>
                  <a:pt x="8" y="14"/>
                </a:cubicBezTo>
                <a:cubicBezTo>
                  <a:pt x="8" y="12"/>
                  <a:pt x="6" y="11"/>
                  <a:pt x="6" y="9"/>
                </a:cubicBezTo>
                <a:cubicBezTo>
                  <a:pt x="5" y="7"/>
                  <a:pt x="5" y="6"/>
                  <a:pt x="5" y="4"/>
                </a:cubicBezTo>
                <a:cubicBezTo>
                  <a:pt x="4" y="4"/>
                  <a:pt x="3" y="1"/>
                  <a:pt x="2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2" name="Freeform 103">
            <a:extLst>
              <a:ext uri="{FF2B5EF4-FFF2-40B4-BE49-F238E27FC236}">
                <a16:creationId xmlns:a16="http://schemas.microsoft.com/office/drawing/2014/main" id="{F141A873-A0DD-4FB9-BD89-62DAD03CFA5E}"/>
              </a:ext>
            </a:extLst>
          </p:cNvPr>
          <p:cNvSpPr>
            <a:spLocks/>
          </p:cNvSpPr>
          <p:nvPr/>
        </p:nvSpPr>
        <p:spPr bwMode="auto">
          <a:xfrm>
            <a:off x="495300" y="4216892"/>
            <a:ext cx="11113" cy="44450"/>
          </a:xfrm>
          <a:custGeom>
            <a:avLst/>
            <a:gdLst>
              <a:gd name="T0" fmla="*/ 2 w 6"/>
              <a:gd name="T1" fmla="*/ 0 h 23"/>
              <a:gd name="T2" fmla="*/ 1 w 6"/>
              <a:gd name="T3" fmla="*/ 1 h 23"/>
              <a:gd name="T4" fmla="*/ 1 w 6"/>
              <a:gd name="T5" fmla="*/ 10 h 23"/>
              <a:gd name="T6" fmla="*/ 0 w 6"/>
              <a:gd name="T7" fmla="*/ 15 h 23"/>
              <a:gd name="T8" fmla="*/ 0 w 6"/>
              <a:gd name="T9" fmla="*/ 18 h 23"/>
              <a:gd name="T10" fmla="*/ 2 w 6"/>
              <a:gd name="T11" fmla="*/ 23 h 23"/>
              <a:gd name="T12" fmla="*/ 3 w 6"/>
              <a:gd name="T13" fmla="*/ 22 h 23"/>
              <a:gd name="T14" fmla="*/ 5 w 6"/>
              <a:gd name="T15" fmla="*/ 19 h 23"/>
              <a:gd name="T16" fmla="*/ 5 w 6"/>
              <a:gd name="T17" fmla="*/ 19 h 23"/>
              <a:gd name="T18" fmla="*/ 5 w 6"/>
              <a:gd name="T19" fmla="*/ 14 h 23"/>
              <a:gd name="T20" fmla="*/ 5 w 6"/>
              <a:gd name="T21" fmla="*/ 10 h 23"/>
              <a:gd name="T22" fmla="*/ 6 w 6"/>
              <a:gd name="T23" fmla="*/ 9 h 23"/>
              <a:gd name="T24" fmla="*/ 2 w 6"/>
              <a:gd name="T25" fmla="*/ 0 h 23"/>
              <a:gd name="T26" fmla="*/ 2 w 6"/>
              <a:gd name="T27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6" h="23">
                <a:moveTo>
                  <a:pt x="2" y="0"/>
                </a:moveTo>
                <a:cubicBezTo>
                  <a:pt x="2" y="0"/>
                  <a:pt x="1" y="1"/>
                  <a:pt x="1" y="1"/>
                </a:cubicBezTo>
                <a:cubicBezTo>
                  <a:pt x="1" y="4"/>
                  <a:pt x="2" y="7"/>
                  <a:pt x="1" y="10"/>
                </a:cubicBezTo>
                <a:cubicBezTo>
                  <a:pt x="1" y="12"/>
                  <a:pt x="0" y="13"/>
                  <a:pt x="0" y="15"/>
                </a:cubicBezTo>
                <a:cubicBezTo>
                  <a:pt x="0" y="17"/>
                  <a:pt x="0" y="18"/>
                  <a:pt x="0" y="18"/>
                </a:cubicBezTo>
                <a:cubicBezTo>
                  <a:pt x="0" y="20"/>
                  <a:pt x="0" y="23"/>
                  <a:pt x="2" y="23"/>
                </a:cubicBezTo>
                <a:cubicBezTo>
                  <a:pt x="2" y="23"/>
                  <a:pt x="3" y="23"/>
                  <a:pt x="3" y="22"/>
                </a:cubicBezTo>
                <a:cubicBezTo>
                  <a:pt x="5" y="20"/>
                  <a:pt x="5" y="20"/>
                  <a:pt x="5" y="19"/>
                </a:cubicBezTo>
                <a:cubicBezTo>
                  <a:pt x="5" y="19"/>
                  <a:pt x="5" y="19"/>
                  <a:pt x="5" y="19"/>
                </a:cubicBezTo>
                <a:cubicBezTo>
                  <a:pt x="5" y="17"/>
                  <a:pt x="5" y="16"/>
                  <a:pt x="5" y="14"/>
                </a:cubicBezTo>
                <a:cubicBezTo>
                  <a:pt x="5" y="12"/>
                  <a:pt x="5" y="11"/>
                  <a:pt x="5" y="10"/>
                </a:cubicBezTo>
                <a:cubicBezTo>
                  <a:pt x="6" y="10"/>
                  <a:pt x="6" y="10"/>
                  <a:pt x="6" y="9"/>
                </a:cubicBezTo>
                <a:cubicBezTo>
                  <a:pt x="6" y="7"/>
                  <a:pt x="3" y="1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3" name="Freeform 104">
            <a:extLst>
              <a:ext uri="{FF2B5EF4-FFF2-40B4-BE49-F238E27FC236}">
                <a16:creationId xmlns:a16="http://schemas.microsoft.com/office/drawing/2014/main" id="{1BC8ED05-471E-40CD-9FA9-91EBE43B3815}"/>
              </a:ext>
            </a:extLst>
          </p:cNvPr>
          <p:cNvSpPr>
            <a:spLocks/>
          </p:cNvSpPr>
          <p:nvPr/>
        </p:nvSpPr>
        <p:spPr bwMode="auto">
          <a:xfrm>
            <a:off x="493713" y="4275629"/>
            <a:ext cx="3175" cy="12700"/>
          </a:xfrm>
          <a:custGeom>
            <a:avLst/>
            <a:gdLst>
              <a:gd name="T0" fmla="*/ 1 w 2"/>
              <a:gd name="T1" fmla="*/ 0 h 7"/>
              <a:gd name="T2" fmla="*/ 0 w 2"/>
              <a:gd name="T3" fmla="*/ 1 h 7"/>
              <a:gd name="T4" fmla="*/ 0 w 2"/>
              <a:gd name="T5" fmla="*/ 4 h 7"/>
              <a:gd name="T6" fmla="*/ 1 w 2"/>
              <a:gd name="T7" fmla="*/ 7 h 7"/>
              <a:gd name="T8" fmla="*/ 1 w 2"/>
              <a:gd name="T9" fmla="*/ 7 h 7"/>
              <a:gd name="T10" fmla="*/ 2 w 2"/>
              <a:gd name="T11" fmla="*/ 5 h 7"/>
              <a:gd name="T12" fmla="*/ 2 w 2"/>
              <a:gd name="T13" fmla="*/ 5 h 7"/>
              <a:gd name="T14" fmla="*/ 2 w 2"/>
              <a:gd name="T15" fmla="*/ 1 h 7"/>
              <a:gd name="T16" fmla="*/ 1 w 2"/>
              <a:gd name="T17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" h="7">
                <a:moveTo>
                  <a:pt x="1" y="0"/>
                </a:moveTo>
                <a:cubicBezTo>
                  <a:pt x="0" y="0"/>
                  <a:pt x="0" y="1"/>
                  <a:pt x="0" y="1"/>
                </a:cubicBezTo>
                <a:cubicBezTo>
                  <a:pt x="0" y="1"/>
                  <a:pt x="0" y="2"/>
                  <a:pt x="0" y="4"/>
                </a:cubicBezTo>
                <a:cubicBezTo>
                  <a:pt x="0" y="5"/>
                  <a:pt x="0" y="7"/>
                  <a:pt x="1" y="7"/>
                </a:cubicBezTo>
                <a:cubicBezTo>
                  <a:pt x="1" y="7"/>
                  <a:pt x="1" y="7"/>
                  <a:pt x="1" y="7"/>
                </a:cubicBezTo>
                <a:cubicBezTo>
                  <a:pt x="1" y="7"/>
                  <a:pt x="1" y="6"/>
                  <a:pt x="2" y="5"/>
                </a:cubicBez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2"/>
                  <a:pt x="2" y="1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4" name="Freeform 105">
            <a:extLst>
              <a:ext uri="{FF2B5EF4-FFF2-40B4-BE49-F238E27FC236}">
                <a16:creationId xmlns:a16="http://schemas.microsoft.com/office/drawing/2014/main" id="{CA3A745A-45B2-4BC2-9B76-286039A85D2E}"/>
              </a:ext>
            </a:extLst>
          </p:cNvPr>
          <p:cNvSpPr>
            <a:spLocks/>
          </p:cNvSpPr>
          <p:nvPr/>
        </p:nvSpPr>
        <p:spPr bwMode="auto">
          <a:xfrm>
            <a:off x="457200" y="4083542"/>
            <a:ext cx="36513" cy="149225"/>
          </a:xfrm>
          <a:custGeom>
            <a:avLst/>
            <a:gdLst>
              <a:gd name="T0" fmla="*/ 6 w 19"/>
              <a:gd name="T1" fmla="*/ 0 h 77"/>
              <a:gd name="T2" fmla="*/ 2 w 19"/>
              <a:gd name="T3" fmla="*/ 9 h 77"/>
              <a:gd name="T4" fmla="*/ 4 w 19"/>
              <a:gd name="T5" fmla="*/ 15 h 77"/>
              <a:gd name="T6" fmla="*/ 4 w 19"/>
              <a:gd name="T7" fmla="*/ 25 h 77"/>
              <a:gd name="T8" fmla="*/ 3 w 19"/>
              <a:gd name="T9" fmla="*/ 27 h 77"/>
              <a:gd name="T10" fmla="*/ 2 w 19"/>
              <a:gd name="T11" fmla="*/ 24 h 77"/>
              <a:gd name="T12" fmla="*/ 1 w 19"/>
              <a:gd name="T13" fmla="*/ 20 h 77"/>
              <a:gd name="T14" fmla="*/ 0 w 19"/>
              <a:gd name="T15" fmla="*/ 22 h 77"/>
              <a:gd name="T16" fmla="*/ 1 w 19"/>
              <a:gd name="T17" fmla="*/ 38 h 77"/>
              <a:gd name="T18" fmla="*/ 5 w 19"/>
              <a:gd name="T19" fmla="*/ 68 h 77"/>
              <a:gd name="T20" fmla="*/ 7 w 19"/>
              <a:gd name="T21" fmla="*/ 76 h 77"/>
              <a:gd name="T22" fmla="*/ 7 w 19"/>
              <a:gd name="T23" fmla="*/ 77 h 77"/>
              <a:gd name="T24" fmla="*/ 8 w 19"/>
              <a:gd name="T25" fmla="*/ 76 h 77"/>
              <a:gd name="T26" fmla="*/ 8 w 19"/>
              <a:gd name="T27" fmla="*/ 74 h 77"/>
              <a:gd name="T28" fmla="*/ 8 w 19"/>
              <a:gd name="T29" fmla="*/ 53 h 77"/>
              <a:gd name="T30" fmla="*/ 11 w 19"/>
              <a:gd name="T31" fmla="*/ 41 h 77"/>
              <a:gd name="T32" fmla="*/ 12 w 19"/>
              <a:gd name="T33" fmla="*/ 41 h 77"/>
              <a:gd name="T34" fmla="*/ 13 w 19"/>
              <a:gd name="T35" fmla="*/ 41 h 77"/>
              <a:gd name="T36" fmla="*/ 14 w 19"/>
              <a:gd name="T37" fmla="*/ 41 h 77"/>
              <a:gd name="T38" fmla="*/ 14 w 19"/>
              <a:gd name="T39" fmla="*/ 41 h 77"/>
              <a:gd name="T40" fmla="*/ 16 w 19"/>
              <a:gd name="T41" fmla="*/ 19 h 77"/>
              <a:gd name="T42" fmla="*/ 12 w 19"/>
              <a:gd name="T43" fmla="*/ 27 h 77"/>
              <a:gd name="T44" fmla="*/ 9 w 19"/>
              <a:gd name="T45" fmla="*/ 13 h 77"/>
              <a:gd name="T46" fmla="*/ 7 w 19"/>
              <a:gd name="T47" fmla="*/ 1 h 77"/>
              <a:gd name="T48" fmla="*/ 6 w 19"/>
              <a:gd name="T49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9" h="77">
                <a:moveTo>
                  <a:pt x="6" y="0"/>
                </a:moveTo>
                <a:cubicBezTo>
                  <a:pt x="4" y="0"/>
                  <a:pt x="2" y="9"/>
                  <a:pt x="2" y="9"/>
                </a:cubicBezTo>
                <a:cubicBezTo>
                  <a:pt x="2" y="12"/>
                  <a:pt x="3" y="13"/>
                  <a:pt x="4" y="15"/>
                </a:cubicBezTo>
                <a:cubicBezTo>
                  <a:pt x="4" y="17"/>
                  <a:pt x="4" y="17"/>
                  <a:pt x="4" y="25"/>
                </a:cubicBezTo>
                <a:cubicBezTo>
                  <a:pt x="4" y="25"/>
                  <a:pt x="4" y="27"/>
                  <a:pt x="3" y="27"/>
                </a:cubicBezTo>
                <a:cubicBezTo>
                  <a:pt x="3" y="27"/>
                  <a:pt x="2" y="26"/>
                  <a:pt x="2" y="24"/>
                </a:cubicBezTo>
                <a:cubicBezTo>
                  <a:pt x="1" y="22"/>
                  <a:pt x="1" y="21"/>
                  <a:pt x="1" y="20"/>
                </a:cubicBezTo>
                <a:cubicBezTo>
                  <a:pt x="0" y="21"/>
                  <a:pt x="0" y="21"/>
                  <a:pt x="0" y="22"/>
                </a:cubicBezTo>
                <a:cubicBezTo>
                  <a:pt x="0" y="24"/>
                  <a:pt x="1" y="36"/>
                  <a:pt x="1" y="38"/>
                </a:cubicBezTo>
                <a:cubicBezTo>
                  <a:pt x="3" y="53"/>
                  <a:pt x="4" y="62"/>
                  <a:pt x="5" y="68"/>
                </a:cubicBezTo>
                <a:cubicBezTo>
                  <a:pt x="6" y="73"/>
                  <a:pt x="7" y="75"/>
                  <a:pt x="7" y="76"/>
                </a:cubicBezTo>
                <a:cubicBezTo>
                  <a:pt x="7" y="76"/>
                  <a:pt x="7" y="77"/>
                  <a:pt x="7" y="77"/>
                </a:cubicBezTo>
                <a:cubicBezTo>
                  <a:pt x="8" y="76"/>
                  <a:pt x="8" y="76"/>
                  <a:pt x="8" y="76"/>
                </a:cubicBezTo>
                <a:cubicBezTo>
                  <a:pt x="8" y="75"/>
                  <a:pt x="8" y="75"/>
                  <a:pt x="8" y="74"/>
                </a:cubicBezTo>
                <a:cubicBezTo>
                  <a:pt x="7" y="72"/>
                  <a:pt x="8" y="54"/>
                  <a:pt x="8" y="53"/>
                </a:cubicBezTo>
                <a:cubicBezTo>
                  <a:pt x="8" y="53"/>
                  <a:pt x="11" y="42"/>
                  <a:pt x="11" y="41"/>
                </a:cubicBezTo>
                <a:cubicBezTo>
                  <a:pt x="11" y="41"/>
                  <a:pt x="11" y="41"/>
                  <a:pt x="12" y="41"/>
                </a:cubicBezTo>
                <a:cubicBezTo>
                  <a:pt x="12" y="41"/>
                  <a:pt x="12" y="41"/>
                  <a:pt x="13" y="41"/>
                </a:cubicBezTo>
                <a:cubicBezTo>
                  <a:pt x="13" y="41"/>
                  <a:pt x="13" y="41"/>
                  <a:pt x="14" y="41"/>
                </a:cubicBezTo>
                <a:cubicBezTo>
                  <a:pt x="14" y="41"/>
                  <a:pt x="14" y="41"/>
                  <a:pt x="14" y="41"/>
                </a:cubicBezTo>
                <a:cubicBezTo>
                  <a:pt x="15" y="41"/>
                  <a:pt x="19" y="22"/>
                  <a:pt x="16" y="19"/>
                </a:cubicBezTo>
                <a:cubicBezTo>
                  <a:pt x="14" y="20"/>
                  <a:pt x="15" y="25"/>
                  <a:pt x="12" y="27"/>
                </a:cubicBezTo>
                <a:cubicBezTo>
                  <a:pt x="12" y="27"/>
                  <a:pt x="9" y="23"/>
                  <a:pt x="9" y="13"/>
                </a:cubicBezTo>
                <a:cubicBezTo>
                  <a:pt x="10" y="5"/>
                  <a:pt x="8" y="2"/>
                  <a:pt x="7" y="1"/>
                </a:cubicBezTo>
                <a:cubicBezTo>
                  <a:pt x="7" y="0"/>
                  <a:pt x="7" y="0"/>
                  <a:pt x="6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5" name="Freeform 106">
            <a:extLst>
              <a:ext uri="{FF2B5EF4-FFF2-40B4-BE49-F238E27FC236}">
                <a16:creationId xmlns:a16="http://schemas.microsoft.com/office/drawing/2014/main" id="{8BC46DEF-D041-47AB-BBB0-E7B323C4766C}"/>
              </a:ext>
            </a:extLst>
          </p:cNvPr>
          <p:cNvSpPr>
            <a:spLocks/>
          </p:cNvSpPr>
          <p:nvPr/>
        </p:nvSpPr>
        <p:spPr bwMode="auto">
          <a:xfrm>
            <a:off x="485775" y="4174029"/>
            <a:ext cx="9525" cy="47625"/>
          </a:xfrm>
          <a:custGeom>
            <a:avLst/>
            <a:gdLst>
              <a:gd name="T0" fmla="*/ 2 w 5"/>
              <a:gd name="T1" fmla="*/ 0 h 24"/>
              <a:gd name="T2" fmla="*/ 1 w 5"/>
              <a:gd name="T3" fmla="*/ 2 h 24"/>
              <a:gd name="T4" fmla="*/ 1 w 5"/>
              <a:gd name="T5" fmla="*/ 3 h 24"/>
              <a:gd name="T6" fmla="*/ 1 w 5"/>
              <a:gd name="T7" fmla="*/ 9 h 24"/>
              <a:gd name="T8" fmla="*/ 0 w 5"/>
              <a:gd name="T9" fmla="*/ 15 h 24"/>
              <a:gd name="T10" fmla="*/ 0 w 5"/>
              <a:gd name="T11" fmla="*/ 18 h 24"/>
              <a:gd name="T12" fmla="*/ 2 w 5"/>
              <a:gd name="T13" fmla="*/ 19 h 24"/>
              <a:gd name="T14" fmla="*/ 3 w 5"/>
              <a:gd name="T15" fmla="*/ 24 h 24"/>
              <a:gd name="T16" fmla="*/ 3 w 5"/>
              <a:gd name="T17" fmla="*/ 24 h 24"/>
              <a:gd name="T18" fmla="*/ 3 w 5"/>
              <a:gd name="T19" fmla="*/ 24 h 24"/>
              <a:gd name="T20" fmla="*/ 4 w 5"/>
              <a:gd name="T21" fmla="*/ 22 h 24"/>
              <a:gd name="T22" fmla="*/ 4 w 5"/>
              <a:gd name="T23" fmla="*/ 16 h 24"/>
              <a:gd name="T24" fmla="*/ 5 w 5"/>
              <a:gd name="T25" fmla="*/ 9 h 24"/>
              <a:gd name="T26" fmla="*/ 5 w 5"/>
              <a:gd name="T27" fmla="*/ 7 h 24"/>
              <a:gd name="T28" fmla="*/ 4 w 5"/>
              <a:gd name="T29" fmla="*/ 6 h 24"/>
              <a:gd name="T30" fmla="*/ 3 w 5"/>
              <a:gd name="T31" fmla="*/ 3 h 24"/>
              <a:gd name="T32" fmla="*/ 2 w 5"/>
              <a:gd name="T33" fmla="*/ 0 h 24"/>
              <a:gd name="T34" fmla="*/ 2 w 5"/>
              <a:gd name="T35" fmla="*/ 0 h 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5" h="24">
                <a:moveTo>
                  <a:pt x="2" y="0"/>
                </a:moveTo>
                <a:cubicBezTo>
                  <a:pt x="2" y="0"/>
                  <a:pt x="1" y="1"/>
                  <a:pt x="1" y="2"/>
                </a:cubicBezTo>
                <a:cubicBezTo>
                  <a:pt x="1" y="3"/>
                  <a:pt x="1" y="3"/>
                  <a:pt x="1" y="3"/>
                </a:cubicBezTo>
                <a:cubicBezTo>
                  <a:pt x="1" y="5"/>
                  <a:pt x="1" y="7"/>
                  <a:pt x="1" y="9"/>
                </a:cubicBezTo>
                <a:cubicBezTo>
                  <a:pt x="0" y="11"/>
                  <a:pt x="0" y="13"/>
                  <a:pt x="0" y="15"/>
                </a:cubicBezTo>
                <a:cubicBezTo>
                  <a:pt x="0" y="16"/>
                  <a:pt x="0" y="17"/>
                  <a:pt x="0" y="18"/>
                </a:cubicBezTo>
                <a:cubicBezTo>
                  <a:pt x="1" y="18"/>
                  <a:pt x="1" y="19"/>
                  <a:pt x="2" y="19"/>
                </a:cubicBezTo>
                <a:cubicBezTo>
                  <a:pt x="2" y="21"/>
                  <a:pt x="2" y="22"/>
                  <a:pt x="3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3" y="24"/>
                  <a:pt x="3" y="24"/>
                  <a:pt x="3" y="24"/>
                </a:cubicBezTo>
                <a:cubicBezTo>
                  <a:pt x="4" y="23"/>
                  <a:pt x="4" y="22"/>
                  <a:pt x="4" y="22"/>
                </a:cubicBezTo>
                <a:cubicBezTo>
                  <a:pt x="4" y="20"/>
                  <a:pt x="4" y="18"/>
                  <a:pt x="4" y="16"/>
                </a:cubicBezTo>
                <a:cubicBezTo>
                  <a:pt x="5" y="10"/>
                  <a:pt x="5" y="10"/>
                  <a:pt x="5" y="9"/>
                </a:cubicBezTo>
                <a:cubicBezTo>
                  <a:pt x="5" y="9"/>
                  <a:pt x="5" y="8"/>
                  <a:pt x="5" y="7"/>
                </a:cubicBezTo>
                <a:cubicBezTo>
                  <a:pt x="4" y="6"/>
                  <a:pt x="4" y="6"/>
                  <a:pt x="4" y="6"/>
                </a:cubicBezTo>
                <a:cubicBezTo>
                  <a:pt x="3" y="5"/>
                  <a:pt x="3" y="4"/>
                  <a:pt x="3" y="3"/>
                </a:cubicBezTo>
                <a:cubicBezTo>
                  <a:pt x="3" y="2"/>
                  <a:pt x="3" y="0"/>
                  <a:pt x="2" y="0"/>
                </a:cubicBezTo>
                <a:cubicBezTo>
                  <a:pt x="2" y="0"/>
                  <a:pt x="2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6" name="Freeform 107">
            <a:extLst>
              <a:ext uri="{FF2B5EF4-FFF2-40B4-BE49-F238E27FC236}">
                <a16:creationId xmlns:a16="http://schemas.microsoft.com/office/drawing/2014/main" id="{9B6ABA23-0ECC-4E6C-8EB0-89E7DC1CBE19}"/>
              </a:ext>
            </a:extLst>
          </p:cNvPr>
          <p:cNvSpPr>
            <a:spLocks/>
          </p:cNvSpPr>
          <p:nvPr/>
        </p:nvSpPr>
        <p:spPr bwMode="auto">
          <a:xfrm>
            <a:off x="476250" y="4215304"/>
            <a:ext cx="11113" cy="36513"/>
          </a:xfrm>
          <a:custGeom>
            <a:avLst/>
            <a:gdLst>
              <a:gd name="T0" fmla="*/ 1 w 6"/>
              <a:gd name="T1" fmla="*/ 0 h 19"/>
              <a:gd name="T2" fmla="*/ 1 w 6"/>
              <a:gd name="T3" fmla="*/ 1 h 19"/>
              <a:gd name="T4" fmla="*/ 0 w 6"/>
              <a:gd name="T5" fmla="*/ 5 h 19"/>
              <a:gd name="T6" fmla="*/ 1 w 6"/>
              <a:gd name="T7" fmla="*/ 8 h 19"/>
              <a:gd name="T8" fmla="*/ 3 w 6"/>
              <a:gd name="T9" fmla="*/ 17 h 19"/>
              <a:gd name="T10" fmla="*/ 4 w 6"/>
              <a:gd name="T11" fmla="*/ 19 h 19"/>
              <a:gd name="T12" fmla="*/ 5 w 6"/>
              <a:gd name="T13" fmla="*/ 19 h 19"/>
              <a:gd name="T14" fmla="*/ 6 w 6"/>
              <a:gd name="T15" fmla="*/ 13 h 19"/>
              <a:gd name="T16" fmla="*/ 6 w 6"/>
              <a:gd name="T17" fmla="*/ 13 h 19"/>
              <a:gd name="T18" fmla="*/ 4 w 6"/>
              <a:gd name="T19" fmla="*/ 9 h 19"/>
              <a:gd name="T20" fmla="*/ 3 w 6"/>
              <a:gd name="T21" fmla="*/ 2 h 19"/>
              <a:gd name="T22" fmla="*/ 2 w 6"/>
              <a:gd name="T23" fmla="*/ 0 h 19"/>
              <a:gd name="T24" fmla="*/ 1 w 6"/>
              <a:gd name="T25" fmla="*/ 0 h 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6" h="19">
                <a:moveTo>
                  <a:pt x="1" y="0"/>
                </a:moveTo>
                <a:cubicBezTo>
                  <a:pt x="1" y="0"/>
                  <a:pt x="1" y="1"/>
                  <a:pt x="1" y="1"/>
                </a:cubicBezTo>
                <a:cubicBezTo>
                  <a:pt x="0" y="2"/>
                  <a:pt x="0" y="4"/>
                  <a:pt x="0" y="5"/>
                </a:cubicBezTo>
                <a:cubicBezTo>
                  <a:pt x="1" y="6"/>
                  <a:pt x="1" y="8"/>
                  <a:pt x="1" y="8"/>
                </a:cubicBezTo>
                <a:cubicBezTo>
                  <a:pt x="1" y="8"/>
                  <a:pt x="3" y="16"/>
                  <a:pt x="3" y="17"/>
                </a:cubicBezTo>
                <a:cubicBezTo>
                  <a:pt x="3" y="19"/>
                  <a:pt x="4" y="19"/>
                  <a:pt x="4" y="19"/>
                </a:cubicBezTo>
                <a:cubicBezTo>
                  <a:pt x="4" y="19"/>
                  <a:pt x="4" y="19"/>
                  <a:pt x="5" y="19"/>
                </a:cubicBezTo>
                <a:cubicBezTo>
                  <a:pt x="5" y="19"/>
                  <a:pt x="6" y="16"/>
                  <a:pt x="6" y="13"/>
                </a:cubicBezTo>
                <a:cubicBezTo>
                  <a:pt x="6" y="13"/>
                  <a:pt x="6" y="13"/>
                  <a:pt x="6" y="13"/>
                </a:cubicBezTo>
                <a:cubicBezTo>
                  <a:pt x="5" y="11"/>
                  <a:pt x="4" y="11"/>
                  <a:pt x="4" y="9"/>
                </a:cubicBezTo>
                <a:cubicBezTo>
                  <a:pt x="3" y="7"/>
                  <a:pt x="3" y="5"/>
                  <a:pt x="3" y="2"/>
                </a:cubicBezTo>
                <a:cubicBezTo>
                  <a:pt x="3" y="2"/>
                  <a:pt x="2" y="1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7" name="Freeform 108">
            <a:extLst>
              <a:ext uri="{FF2B5EF4-FFF2-40B4-BE49-F238E27FC236}">
                <a16:creationId xmlns:a16="http://schemas.microsoft.com/office/drawing/2014/main" id="{0F3AE33E-2C1D-4BDB-84FE-DF07423B7F87}"/>
              </a:ext>
            </a:extLst>
          </p:cNvPr>
          <p:cNvSpPr>
            <a:spLocks/>
          </p:cNvSpPr>
          <p:nvPr/>
        </p:nvSpPr>
        <p:spPr bwMode="auto">
          <a:xfrm>
            <a:off x="469900" y="4258167"/>
            <a:ext cx="20638" cy="41275"/>
          </a:xfrm>
          <a:custGeom>
            <a:avLst/>
            <a:gdLst>
              <a:gd name="T0" fmla="*/ 3 w 10"/>
              <a:gd name="T1" fmla="*/ 0 h 21"/>
              <a:gd name="T2" fmla="*/ 0 w 10"/>
              <a:gd name="T3" fmla="*/ 5 h 21"/>
              <a:gd name="T4" fmla="*/ 1 w 10"/>
              <a:gd name="T5" fmla="*/ 10 h 21"/>
              <a:gd name="T6" fmla="*/ 4 w 10"/>
              <a:gd name="T7" fmla="*/ 15 h 21"/>
              <a:gd name="T8" fmla="*/ 6 w 10"/>
              <a:gd name="T9" fmla="*/ 20 h 21"/>
              <a:gd name="T10" fmla="*/ 6 w 10"/>
              <a:gd name="T11" fmla="*/ 20 h 21"/>
              <a:gd name="T12" fmla="*/ 8 w 10"/>
              <a:gd name="T13" fmla="*/ 21 h 21"/>
              <a:gd name="T14" fmla="*/ 9 w 10"/>
              <a:gd name="T15" fmla="*/ 21 h 21"/>
              <a:gd name="T16" fmla="*/ 10 w 10"/>
              <a:gd name="T17" fmla="*/ 19 h 21"/>
              <a:gd name="T18" fmla="*/ 9 w 10"/>
              <a:gd name="T19" fmla="*/ 10 h 21"/>
              <a:gd name="T20" fmla="*/ 6 w 10"/>
              <a:gd name="T21" fmla="*/ 5 h 21"/>
              <a:gd name="T22" fmla="*/ 4 w 10"/>
              <a:gd name="T23" fmla="*/ 1 h 21"/>
              <a:gd name="T24" fmla="*/ 4 w 10"/>
              <a:gd name="T25" fmla="*/ 1 h 21"/>
              <a:gd name="T26" fmla="*/ 3 w 10"/>
              <a:gd name="T2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0" h="21">
                <a:moveTo>
                  <a:pt x="3" y="0"/>
                </a:moveTo>
                <a:cubicBezTo>
                  <a:pt x="2" y="0"/>
                  <a:pt x="0" y="2"/>
                  <a:pt x="0" y="5"/>
                </a:cubicBezTo>
                <a:cubicBezTo>
                  <a:pt x="0" y="8"/>
                  <a:pt x="1" y="10"/>
                  <a:pt x="1" y="10"/>
                </a:cubicBezTo>
                <a:cubicBezTo>
                  <a:pt x="2" y="12"/>
                  <a:pt x="4" y="13"/>
                  <a:pt x="4" y="15"/>
                </a:cubicBezTo>
                <a:cubicBezTo>
                  <a:pt x="5" y="17"/>
                  <a:pt x="5" y="18"/>
                  <a:pt x="6" y="20"/>
                </a:cubicBezTo>
                <a:cubicBezTo>
                  <a:pt x="6" y="20"/>
                  <a:pt x="6" y="20"/>
                  <a:pt x="6" y="20"/>
                </a:cubicBezTo>
                <a:cubicBezTo>
                  <a:pt x="6" y="20"/>
                  <a:pt x="7" y="21"/>
                  <a:pt x="8" y="21"/>
                </a:cubicBezTo>
                <a:cubicBezTo>
                  <a:pt x="8" y="21"/>
                  <a:pt x="9" y="21"/>
                  <a:pt x="9" y="21"/>
                </a:cubicBezTo>
                <a:cubicBezTo>
                  <a:pt x="10" y="20"/>
                  <a:pt x="10" y="19"/>
                  <a:pt x="10" y="19"/>
                </a:cubicBezTo>
                <a:cubicBezTo>
                  <a:pt x="10" y="19"/>
                  <a:pt x="9" y="11"/>
                  <a:pt x="9" y="10"/>
                </a:cubicBezTo>
                <a:cubicBezTo>
                  <a:pt x="8" y="8"/>
                  <a:pt x="7" y="7"/>
                  <a:pt x="6" y="5"/>
                </a:cubicBezTo>
                <a:cubicBezTo>
                  <a:pt x="5" y="4"/>
                  <a:pt x="5" y="2"/>
                  <a:pt x="4" y="1"/>
                </a:cubicBezTo>
                <a:cubicBezTo>
                  <a:pt x="4" y="1"/>
                  <a:pt x="4" y="1"/>
                  <a:pt x="4" y="1"/>
                </a:cubicBezTo>
                <a:cubicBezTo>
                  <a:pt x="4" y="1"/>
                  <a:pt x="3" y="0"/>
                  <a:pt x="3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8" name="Freeform 109">
            <a:extLst>
              <a:ext uri="{FF2B5EF4-FFF2-40B4-BE49-F238E27FC236}">
                <a16:creationId xmlns:a16="http://schemas.microsoft.com/office/drawing/2014/main" id="{155828AF-47A2-44D5-8F1B-D5CC92A48BED}"/>
              </a:ext>
            </a:extLst>
          </p:cNvPr>
          <p:cNvSpPr>
            <a:spLocks/>
          </p:cNvSpPr>
          <p:nvPr/>
        </p:nvSpPr>
        <p:spPr bwMode="auto">
          <a:xfrm>
            <a:off x="2235200" y="4497879"/>
            <a:ext cx="50800" cy="42863"/>
          </a:xfrm>
          <a:custGeom>
            <a:avLst/>
            <a:gdLst>
              <a:gd name="T0" fmla="*/ 17 w 26"/>
              <a:gd name="T1" fmla="*/ 0 h 22"/>
              <a:gd name="T2" fmla="*/ 17 w 26"/>
              <a:gd name="T3" fmla="*/ 0 h 22"/>
              <a:gd name="T4" fmla="*/ 11 w 26"/>
              <a:gd name="T5" fmla="*/ 8 h 22"/>
              <a:gd name="T6" fmla="*/ 10 w 26"/>
              <a:gd name="T7" fmla="*/ 8 h 22"/>
              <a:gd name="T8" fmla="*/ 9 w 26"/>
              <a:gd name="T9" fmla="*/ 8 h 22"/>
              <a:gd name="T10" fmla="*/ 7 w 26"/>
              <a:gd name="T11" fmla="*/ 8 h 22"/>
              <a:gd name="T12" fmla="*/ 5 w 26"/>
              <a:gd name="T13" fmla="*/ 8 h 22"/>
              <a:gd name="T14" fmla="*/ 4 w 26"/>
              <a:gd name="T15" fmla="*/ 9 h 22"/>
              <a:gd name="T16" fmla="*/ 4 w 26"/>
              <a:gd name="T17" fmla="*/ 10 h 22"/>
              <a:gd name="T18" fmla="*/ 3 w 26"/>
              <a:gd name="T19" fmla="*/ 15 h 22"/>
              <a:gd name="T20" fmla="*/ 0 w 26"/>
              <a:gd name="T21" fmla="*/ 19 h 22"/>
              <a:gd name="T22" fmla="*/ 4 w 26"/>
              <a:gd name="T23" fmla="*/ 22 h 22"/>
              <a:gd name="T24" fmla="*/ 5 w 26"/>
              <a:gd name="T25" fmla="*/ 22 h 22"/>
              <a:gd name="T26" fmla="*/ 14 w 26"/>
              <a:gd name="T27" fmla="*/ 15 h 22"/>
              <a:gd name="T28" fmla="*/ 16 w 26"/>
              <a:gd name="T29" fmla="*/ 13 h 22"/>
              <a:gd name="T30" fmla="*/ 17 w 26"/>
              <a:gd name="T31" fmla="*/ 13 h 22"/>
              <a:gd name="T32" fmla="*/ 19 w 26"/>
              <a:gd name="T33" fmla="*/ 13 h 22"/>
              <a:gd name="T34" fmla="*/ 20 w 26"/>
              <a:gd name="T35" fmla="*/ 13 h 22"/>
              <a:gd name="T36" fmla="*/ 22 w 26"/>
              <a:gd name="T37" fmla="*/ 12 h 22"/>
              <a:gd name="T38" fmla="*/ 24 w 26"/>
              <a:gd name="T39" fmla="*/ 11 h 22"/>
              <a:gd name="T40" fmla="*/ 21 w 26"/>
              <a:gd name="T41" fmla="*/ 5 h 22"/>
              <a:gd name="T42" fmla="*/ 19 w 26"/>
              <a:gd name="T43" fmla="*/ 1 h 22"/>
              <a:gd name="T44" fmla="*/ 17 w 26"/>
              <a:gd name="T45" fmla="*/ 0 h 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26" h="22">
                <a:moveTo>
                  <a:pt x="17" y="0"/>
                </a:moveTo>
                <a:cubicBezTo>
                  <a:pt x="17" y="0"/>
                  <a:pt x="17" y="0"/>
                  <a:pt x="17" y="0"/>
                </a:cubicBezTo>
                <a:cubicBezTo>
                  <a:pt x="14" y="2"/>
                  <a:pt x="15" y="7"/>
                  <a:pt x="11" y="8"/>
                </a:cubicBezTo>
                <a:cubicBezTo>
                  <a:pt x="11" y="8"/>
                  <a:pt x="11" y="8"/>
                  <a:pt x="10" y="8"/>
                </a:cubicBezTo>
                <a:cubicBezTo>
                  <a:pt x="10" y="8"/>
                  <a:pt x="9" y="8"/>
                  <a:pt x="9" y="8"/>
                </a:cubicBezTo>
                <a:cubicBezTo>
                  <a:pt x="8" y="8"/>
                  <a:pt x="8" y="8"/>
                  <a:pt x="7" y="8"/>
                </a:cubicBezTo>
                <a:cubicBezTo>
                  <a:pt x="6" y="8"/>
                  <a:pt x="5" y="8"/>
                  <a:pt x="5" y="8"/>
                </a:cubicBezTo>
                <a:cubicBezTo>
                  <a:pt x="4" y="9"/>
                  <a:pt x="4" y="9"/>
                  <a:pt x="4" y="9"/>
                </a:cubicBezTo>
                <a:cubicBezTo>
                  <a:pt x="4" y="10"/>
                  <a:pt x="4" y="10"/>
                  <a:pt x="4" y="10"/>
                </a:cubicBezTo>
                <a:cubicBezTo>
                  <a:pt x="3" y="11"/>
                  <a:pt x="4" y="13"/>
                  <a:pt x="3" y="15"/>
                </a:cubicBezTo>
                <a:cubicBezTo>
                  <a:pt x="3" y="16"/>
                  <a:pt x="1" y="17"/>
                  <a:pt x="0" y="19"/>
                </a:cubicBezTo>
                <a:cubicBezTo>
                  <a:pt x="0" y="20"/>
                  <a:pt x="1" y="22"/>
                  <a:pt x="4" y="22"/>
                </a:cubicBezTo>
                <a:cubicBezTo>
                  <a:pt x="4" y="22"/>
                  <a:pt x="4" y="22"/>
                  <a:pt x="5" y="22"/>
                </a:cubicBezTo>
                <a:cubicBezTo>
                  <a:pt x="10" y="21"/>
                  <a:pt x="13" y="18"/>
                  <a:pt x="14" y="15"/>
                </a:cubicBezTo>
                <a:cubicBezTo>
                  <a:pt x="15" y="14"/>
                  <a:pt x="15" y="13"/>
                  <a:pt x="16" y="13"/>
                </a:cubicBezTo>
                <a:cubicBezTo>
                  <a:pt x="17" y="13"/>
                  <a:pt x="17" y="13"/>
                  <a:pt x="17" y="13"/>
                </a:cubicBezTo>
                <a:cubicBezTo>
                  <a:pt x="18" y="13"/>
                  <a:pt x="18" y="13"/>
                  <a:pt x="19" y="13"/>
                </a:cubicBezTo>
                <a:cubicBezTo>
                  <a:pt x="19" y="13"/>
                  <a:pt x="20" y="13"/>
                  <a:pt x="20" y="13"/>
                </a:cubicBezTo>
                <a:cubicBezTo>
                  <a:pt x="21" y="13"/>
                  <a:pt x="22" y="13"/>
                  <a:pt x="22" y="12"/>
                </a:cubicBezTo>
                <a:cubicBezTo>
                  <a:pt x="23" y="12"/>
                  <a:pt x="23" y="12"/>
                  <a:pt x="24" y="11"/>
                </a:cubicBezTo>
                <a:cubicBezTo>
                  <a:pt x="26" y="7"/>
                  <a:pt x="23" y="5"/>
                  <a:pt x="21" y="5"/>
                </a:cubicBezTo>
                <a:cubicBezTo>
                  <a:pt x="19" y="4"/>
                  <a:pt x="18" y="2"/>
                  <a:pt x="19" y="1"/>
                </a:cubicBezTo>
                <a:cubicBezTo>
                  <a:pt x="18" y="0"/>
                  <a:pt x="18" y="0"/>
                  <a:pt x="1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9" name="Freeform 110">
            <a:extLst>
              <a:ext uri="{FF2B5EF4-FFF2-40B4-BE49-F238E27FC236}">
                <a16:creationId xmlns:a16="http://schemas.microsoft.com/office/drawing/2014/main" id="{E79AD5B6-5BFF-40F6-B8C4-4B0B6B6D3785}"/>
              </a:ext>
            </a:extLst>
          </p:cNvPr>
          <p:cNvSpPr>
            <a:spLocks/>
          </p:cNvSpPr>
          <p:nvPr/>
        </p:nvSpPr>
        <p:spPr bwMode="auto">
          <a:xfrm>
            <a:off x="2408238" y="4496292"/>
            <a:ext cx="80963" cy="33338"/>
          </a:xfrm>
          <a:custGeom>
            <a:avLst/>
            <a:gdLst>
              <a:gd name="T0" fmla="*/ 17 w 42"/>
              <a:gd name="T1" fmla="*/ 0 h 17"/>
              <a:gd name="T2" fmla="*/ 0 w 42"/>
              <a:gd name="T3" fmla="*/ 8 h 17"/>
              <a:gd name="T4" fmla="*/ 17 w 42"/>
              <a:gd name="T5" fmla="*/ 17 h 17"/>
              <a:gd name="T6" fmla="*/ 17 w 42"/>
              <a:gd name="T7" fmla="*/ 17 h 17"/>
              <a:gd name="T8" fmla="*/ 21 w 42"/>
              <a:gd name="T9" fmla="*/ 15 h 17"/>
              <a:gd name="T10" fmla="*/ 24 w 42"/>
              <a:gd name="T11" fmla="*/ 14 h 17"/>
              <a:gd name="T12" fmla="*/ 25 w 42"/>
              <a:gd name="T13" fmla="*/ 14 h 17"/>
              <a:gd name="T14" fmla="*/ 31 w 42"/>
              <a:gd name="T15" fmla="*/ 15 h 17"/>
              <a:gd name="T16" fmla="*/ 32 w 42"/>
              <a:gd name="T17" fmla="*/ 15 h 17"/>
              <a:gd name="T18" fmla="*/ 40 w 42"/>
              <a:gd name="T19" fmla="*/ 8 h 17"/>
              <a:gd name="T20" fmla="*/ 38 w 42"/>
              <a:gd name="T21" fmla="*/ 7 h 17"/>
              <a:gd name="T22" fmla="*/ 28 w 42"/>
              <a:gd name="T23" fmla="*/ 5 h 17"/>
              <a:gd name="T24" fmla="*/ 25 w 42"/>
              <a:gd name="T25" fmla="*/ 3 h 17"/>
              <a:gd name="T26" fmla="*/ 18 w 42"/>
              <a:gd name="T27" fmla="*/ 0 h 17"/>
              <a:gd name="T28" fmla="*/ 17 w 42"/>
              <a:gd name="T29" fmla="*/ 0 h 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" h="17">
                <a:moveTo>
                  <a:pt x="17" y="0"/>
                </a:moveTo>
                <a:cubicBezTo>
                  <a:pt x="12" y="0"/>
                  <a:pt x="1" y="4"/>
                  <a:pt x="0" y="8"/>
                </a:cubicBezTo>
                <a:cubicBezTo>
                  <a:pt x="0" y="13"/>
                  <a:pt x="13" y="17"/>
                  <a:pt x="17" y="17"/>
                </a:cubicBezTo>
                <a:cubicBezTo>
                  <a:pt x="17" y="17"/>
                  <a:pt x="17" y="17"/>
                  <a:pt x="17" y="17"/>
                </a:cubicBezTo>
                <a:cubicBezTo>
                  <a:pt x="18" y="17"/>
                  <a:pt x="18" y="17"/>
                  <a:pt x="21" y="15"/>
                </a:cubicBezTo>
                <a:cubicBezTo>
                  <a:pt x="22" y="14"/>
                  <a:pt x="23" y="14"/>
                  <a:pt x="24" y="14"/>
                </a:cubicBezTo>
                <a:cubicBezTo>
                  <a:pt x="24" y="14"/>
                  <a:pt x="24" y="14"/>
                  <a:pt x="25" y="14"/>
                </a:cubicBezTo>
                <a:cubicBezTo>
                  <a:pt x="27" y="14"/>
                  <a:pt x="29" y="15"/>
                  <a:pt x="31" y="15"/>
                </a:cubicBezTo>
                <a:cubicBezTo>
                  <a:pt x="31" y="15"/>
                  <a:pt x="32" y="15"/>
                  <a:pt x="32" y="15"/>
                </a:cubicBezTo>
                <a:cubicBezTo>
                  <a:pt x="36" y="15"/>
                  <a:pt x="42" y="12"/>
                  <a:pt x="40" y="8"/>
                </a:cubicBezTo>
                <a:cubicBezTo>
                  <a:pt x="39" y="8"/>
                  <a:pt x="38" y="7"/>
                  <a:pt x="38" y="7"/>
                </a:cubicBezTo>
                <a:cubicBezTo>
                  <a:pt x="34" y="6"/>
                  <a:pt x="31" y="6"/>
                  <a:pt x="28" y="5"/>
                </a:cubicBezTo>
                <a:cubicBezTo>
                  <a:pt x="27" y="5"/>
                  <a:pt x="26" y="4"/>
                  <a:pt x="25" y="3"/>
                </a:cubicBezTo>
                <a:cubicBezTo>
                  <a:pt x="22" y="1"/>
                  <a:pt x="19" y="0"/>
                  <a:pt x="18" y="0"/>
                </a:cubicBezTo>
                <a:cubicBezTo>
                  <a:pt x="18" y="0"/>
                  <a:pt x="17" y="0"/>
                  <a:pt x="17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0" name="Freeform 111">
            <a:extLst>
              <a:ext uri="{FF2B5EF4-FFF2-40B4-BE49-F238E27FC236}">
                <a16:creationId xmlns:a16="http://schemas.microsoft.com/office/drawing/2014/main" id="{F4D79AF9-6FF2-4979-A899-A5AC8E8F15F5}"/>
              </a:ext>
            </a:extLst>
          </p:cNvPr>
          <p:cNvSpPr>
            <a:spLocks/>
          </p:cNvSpPr>
          <p:nvPr/>
        </p:nvSpPr>
        <p:spPr bwMode="auto">
          <a:xfrm>
            <a:off x="2671763" y="4524867"/>
            <a:ext cx="17463" cy="14288"/>
          </a:xfrm>
          <a:custGeom>
            <a:avLst/>
            <a:gdLst>
              <a:gd name="T0" fmla="*/ 5 w 9"/>
              <a:gd name="T1" fmla="*/ 0 h 7"/>
              <a:gd name="T2" fmla="*/ 4 w 9"/>
              <a:gd name="T3" fmla="*/ 0 h 7"/>
              <a:gd name="T4" fmla="*/ 0 w 9"/>
              <a:gd name="T5" fmla="*/ 3 h 7"/>
              <a:gd name="T6" fmla="*/ 3 w 9"/>
              <a:gd name="T7" fmla="*/ 7 h 7"/>
              <a:gd name="T8" fmla="*/ 8 w 9"/>
              <a:gd name="T9" fmla="*/ 5 h 7"/>
              <a:gd name="T10" fmla="*/ 8 w 9"/>
              <a:gd name="T11" fmla="*/ 1 h 7"/>
              <a:gd name="T12" fmla="*/ 5 w 9"/>
              <a:gd name="T13" fmla="*/ 0 h 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" h="7">
                <a:moveTo>
                  <a:pt x="5" y="0"/>
                </a:moveTo>
                <a:cubicBezTo>
                  <a:pt x="5" y="0"/>
                  <a:pt x="5" y="0"/>
                  <a:pt x="4" y="0"/>
                </a:cubicBezTo>
                <a:cubicBezTo>
                  <a:pt x="0" y="1"/>
                  <a:pt x="0" y="2"/>
                  <a:pt x="0" y="3"/>
                </a:cubicBezTo>
                <a:cubicBezTo>
                  <a:pt x="0" y="3"/>
                  <a:pt x="0" y="7"/>
                  <a:pt x="3" y="7"/>
                </a:cubicBezTo>
                <a:cubicBezTo>
                  <a:pt x="5" y="7"/>
                  <a:pt x="7" y="6"/>
                  <a:pt x="8" y="5"/>
                </a:cubicBezTo>
                <a:cubicBezTo>
                  <a:pt x="9" y="3"/>
                  <a:pt x="9" y="3"/>
                  <a:pt x="8" y="1"/>
                </a:cubicBezTo>
                <a:cubicBezTo>
                  <a:pt x="7" y="0"/>
                  <a:pt x="7" y="0"/>
                  <a:pt x="5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1" name="Freeform 112">
            <a:extLst>
              <a:ext uri="{FF2B5EF4-FFF2-40B4-BE49-F238E27FC236}">
                <a16:creationId xmlns:a16="http://schemas.microsoft.com/office/drawing/2014/main" id="{DBEACF44-3670-45CB-915F-D925F70E7DC2}"/>
              </a:ext>
            </a:extLst>
          </p:cNvPr>
          <p:cNvSpPr>
            <a:spLocks/>
          </p:cNvSpPr>
          <p:nvPr/>
        </p:nvSpPr>
        <p:spPr bwMode="auto">
          <a:xfrm>
            <a:off x="1814513" y="4270867"/>
            <a:ext cx="12700" cy="17463"/>
          </a:xfrm>
          <a:custGeom>
            <a:avLst/>
            <a:gdLst>
              <a:gd name="T0" fmla="*/ 2 w 6"/>
              <a:gd name="T1" fmla="*/ 0 h 9"/>
              <a:gd name="T2" fmla="*/ 1 w 6"/>
              <a:gd name="T3" fmla="*/ 0 h 9"/>
              <a:gd name="T4" fmla="*/ 0 w 6"/>
              <a:gd name="T5" fmla="*/ 5 h 9"/>
              <a:gd name="T6" fmla="*/ 3 w 6"/>
              <a:gd name="T7" fmla="*/ 9 h 9"/>
              <a:gd name="T8" fmla="*/ 3 w 6"/>
              <a:gd name="T9" fmla="*/ 9 h 9"/>
              <a:gd name="T10" fmla="*/ 6 w 6"/>
              <a:gd name="T11" fmla="*/ 4 h 9"/>
              <a:gd name="T12" fmla="*/ 2 w 6"/>
              <a:gd name="T13" fmla="*/ 0 h 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" h="9">
                <a:moveTo>
                  <a:pt x="2" y="0"/>
                </a:moveTo>
                <a:cubicBezTo>
                  <a:pt x="2" y="0"/>
                  <a:pt x="1" y="0"/>
                  <a:pt x="1" y="0"/>
                </a:cubicBezTo>
                <a:cubicBezTo>
                  <a:pt x="1" y="0"/>
                  <a:pt x="0" y="3"/>
                  <a:pt x="0" y="5"/>
                </a:cubicBezTo>
                <a:cubicBezTo>
                  <a:pt x="0" y="9"/>
                  <a:pt x="2" y="9"/>
                  <a:pt x="3" y="9"/>
                </a:cubicBezTo>
                <a:cubicBezTo>
                  <a:pt x="3" y="9"/>
                  <a:pt x="3" y="9"/>
                  <a:pt x="3" y="9"/>
                </a:cubicBezTo>
                <a:cubicBezTo>
                  <a:pt x="4" y="9"/>
                  <a:pt x="6" y="5"/>
                  <a:pt x="6" y="4"/>
                </a:cubicBezTo>
                <a:cubicBezTo>
                  <a:pt x="6" y="2"/>
                  <a:pt x="4" y="0"/>
                  <a:pt x="2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2" name="Freeform 113">
            <a:extLst>
              <a:ext uri="{FF2B5EF4-FFF2-40B4-BE49-F238E27FC236}">
                <a16:creationId xmlns:a16="http://schemas.microsoft.com/office/drawing/2014/main" id="{F1D3B0D4-3F72-4709-8CD8-8FF9172E97D3}"/>
              </a:ext>
            </a:extLst>
          </p:cNvPr>
          <p:cNvSpPr>
            <a:spLocks/>
          </p:cNvSpPr>
          <p:nvPr/>
        </p:nvSpPr>
        <p:spPr bwMode="auto">
          <a:xfrm>
            <a:off x="2506663" y="4555029"/>
            <a:ext cx="3175" cy="0"/>
          </a:xfrm>
          <a:custGeom>
            <a:avLst/>
            <a:gdLst>
              <a:gd name="T0" fmla="*/ 1 w 2"/>
              <a:gd name="T1" fmla="*/ 0 w 2"/>
              <a:gd name="T2" fmla="*/ 2 w 2"/>
              <a:gd name="T3" fmla="*/ 1 w 2"/>
            </a:gdLst>
            <a:ahLst/>
            <a:cxnLst>
              <a:cxn ang="0">
                <a:pos x="T0" y="0"/>
              </a:cxn>
              <a:cxn ang="0">
                <a:pos x="T1" y="0"/>
              </a:cxn>
              <a:cxn ang="0">
                <a:pos x="T2" y="0"/>
              </a:cxn>
              <a:cxn ang="0">
                <a:pos x="T3" y="0"/>
              </a:cxn>
            </a:cxnLst>
            <a:rect l="0" t="0" r="r" b="b"/>
            <a:pathLst>
              <a:path w="2">
                <a:moveTo>
                  <a:pt x="1" y="0"/>
                </a:moveTo>
                <a:cubicBezTo>
                  <a:pt x="1" y="0"/>
                  <a:pt x="0" y="0"/>
                  <a:pt x="0" y="0"/>
                </a:cubicBezTo>
                <a:cubicBezTo>
                  <a:pt x="2" y="0"/>
                  <a:pt x="2" y="0"/>
                  <a:pt x="2" y="0"/>
                </a:cubicBezTo>
                <a:cubicBezTo>
                  <a:pt x="2" y="0"/>
                  <a:pt x="1" y="0"/>
                  <a:pt x="1" y="0"/>
                </a:cubicBezTo>
              </a:path>
            </a:pathLst>
          </a:custGeom>
          <a:solidFill>
            <a:srgbClr val="E6001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3" name="Freeform 114">
            <a:extLst>
              <a:ext uri="{FF2B5EF4-FFF2-40B4-BE49-F238E27FC236}">
                <a16:creationId xmlns:a16="http://schemas.microsoft.com/office/drawing/2014/main" id="{69D02117-E921-41CC-BB37-286668A292D1}"/>
              </a:ext>
            </a:extLst>
          </p:cNvPr>
          <p:cNvSpPr>
            <a:spLocks/>
          </p:cNvSpPr>
          <p:nvPr/>
        </p:nvSpPr>
        <p:spPr bwMode="auto">
          <a:xfrm>
            <a:off x="6700838" y="3370754"/>
            <a:ext cx="2444750" cy="31750"/>
          </a:xfrm>
          <a:custGeom>
            <a:avLst/>
            <a:gdLst>
              <a:gd name="T0" fmla="*/ 242 w 1540"/>
              <a:gd name="T1" fmla="*/ 0 h 20"/>
              <a:gd name="T2" fmla="*/ 1540 w 1540"/>
              <a:gd name="T3" fmla="*/ 0 h 20"/>
              <a:gd name="T4" fmla="*/ 1540 w 1540"/>
              <a:gd name="T5" fmla="*/ 20 h 20"/>
              <a:gd name="T6" fmla="*/ 0 w 1540"/>
              <a:gd name="T7" fmla="*/ 20 h 20"/>
              <a:gd name="T8" fmla="*/ 242 w 1540"/>
              <a:gd name="T9" fmla="*/ 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0" h="20">
                <a:moveTo>
                  <a:pt x="242" y="0"/>
                </a:moveTo>
                <a:lnTo>
                  <a:pt x="1540" y="0"/>
                </a:lnTo>
                <a:lnTo>
                  <a:pt x="1540" y="20"/>
                </a:lnTo>
                <a:lnTo>
                  <a:pt x="0" y="20"/>
                </a:lnTo>
                <a:lnTo>
                  <a:pt x="242" y="0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4" name="Freeform 115">
            <a:extLst>
              <a:ext uri="{FF2B5EF4-FFF2-40B4-BE49-F238E27FC236}">
                <a16:creationId xmlns:a16="http://schemas.microsoft.com/office/drawing/2014/main" id="{DE6349B4-D80E-420C-9AF7-48228567DA70}"/>
              </a:ext>
            </a:extLst>
          </p:cNvPr>
          <p:cNvSpPr>
            <a:spLocks/>
          </p:cNvSpPr>
          <p:nvPr/>
        </p:nvSpPr>
        <p:spPr bwMode="auto">
          <a:xfrm>
            <a:off x="6700838" y="3370754"/>
            <a:ext cx="2444750" cy="31750"/>
          </a:xfrm>
          <a:custGeom>
            <a:avLst/>
            <a:gdLst>
              <a:gd name="T0" fmla="*/ 242 w 1540"/>
              <a:gd name="T1" fmla="*/ 0 h 20"/>
              <a:gd name="T2" fmla="*/ 1540 w 1540"/>
              <a:gd name="T3" fmla="*/ 0 h 20"/>
              <a:gd name="T4" fmla="*/ 1540 w 1540"/>
              <a:gd name="T5" fmla="*/ 20 h 20"/>
              <a:gd name="T6" fmla="*/ 0 w 1540"/>
              <a:gd name="T7" fmla="*/ 20 h 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40" h="20">
                <a:moveTo>
                  <a:pt x="242" y="0"/>
                </a:moveTo>
                <a:lnTo>
                  <a:pt x="1540" y="0"/>
                </a:lnTo>
                <a:lnTo>
                  <a:pt x="1540" y="20"/>
                </a:lnTo>
                <a:lnTo>
                  <a:pt x="0" y="2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5" name="Freeform 116">
            <a:extLst>
              <a:ext uri="{FF2B5EF4-FFF2-40B4-BE49-F238E27FC236}">
                <a16:creationId xmlns:a16="http://schemas.microsoft.com/office/drawing/2014/main" id="{44593472-B36C-4A33-9EBF-0D20382FCA71}"/>
              </a:ext>
            </a:extLst>
          </p:cNvPr>
          <p:cNvSpPr>
            <a:spLocks/>
          </p:cNvSpPr>
          <p:nvPr/>
        </p:nvSpPr>
        <p:spPr bwMode="auto">
          <a:xfrm>
            <a:off x="7085013" y="4558204"/>
            <a:ext cx="2060575" cy="33338"/>
          </a:xfrm>
          <a:custGeom>
            <a:avLst/>
            <a:gdLst>
              <a:gd name="T0" fmla="*/ 205 w 1298"/>
              <a:gd name="T1" fmla="*/ 21 h 21"/>
              <a:gd name="T2" fmla="*/ 1298 w 1298"/>
              <a:gd name="T3" fmla="*/ 21 h 21"/>
              <a:gd name="T4" fmla="*/ 1298 w 1298"/>
              <a:gd name="T5" fmla="*/ 0 h 21"/>
              <a:gd name="T6" fmla="*/ 0 w 1298"/>
              <a:gd name="T7" fmla="*/ 0 h 21"/>
              <a:gd name="T8" fmla="*/ 205 w 1298"/>
              <a:gd name="T9" fmla="*/ 21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98" h="21">
                <a:moveTo>
                  <a:pt x="205" y="21"/>
                </a:moveTo>
                <a:lnTo>
                  <a:pt x="1298" y="21"/>
                </a:lnTo>
                <a:lnTo>
                  <a:pt x="1298" y="0"/>
                </a:lnTo>
                <a:lnTo>
                  <a:pt x="0" y="0"/>
                </a:lnTo>
                <a:lnTo>
                  <a:pt x="205" y="21"/>
                </a:lnTo>
                <a:close/>
              </a:path>
            </a:pathLst>
          </a:custGeom>
          <a:solidFill>
            <a:srgbClr val="C7000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6" name="Freeform 117">
            <a:extLst>
              <a:ext uri="{FF2B5EF4-FFF2-40B4-BE49-F238E27FC236}">
                <a16:creationId xmlns:a16="http://schemas.microsoft.com/office/drawing/2014/main" id="{2F1E0AE1-709C-4330-B23D-ADA54BB7E163}"/>
              </a:ext>
            </a:extLst>
          </p:cNvPr>
          <p:cNvSpPr>
            <a:spLocks/>
          </p:cNvSpPr>
          <p:nvPr/>
        </p:nvSpPr>
        <p:spPr bwMode="auto">
          <a:xfrm>
            <a:off x="7085013" y="4558204"/>
            <a:ext cx="2060575" cy="33338"/>
          </a:xfrm>
          <a:custGeom>
            <a:avLst/>
            <a:gdLst>
              <a:gd name="T0" fmla="*/ 205 w 1298"/>
              <a:gd name="T1" fmla="*/ 21 h 21"/>
              <a:gd name="T2" fmla="*/ 1298 w 1298"/>
              <a:gd name="T3" fmla="*/ 21 h 21"/>
              <a:gd name="T4" fmla="*/ 1298 w 1298"/>
              <a:gd name="T5" fmla="*/ 0 h 21"/>
              <a:gd name="T6" fmla="*/ 0 w 1298"/>
              <a:gd name="T7" fmla="*/ 0 h 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98" h="21">
                <a:moveTo>
                  <a:pt x="205" y="21"/>
                </a:moveTo>
                <a:lnTo>
                  <a:pt x="1298" y="21"/>
                </a:lnTo>
                <a:lnTo>
                  <a:pt x="1298" y="0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117" name="组合 116">
            <a:extLst>
              <a:ext uri="{FF2B5EF4-FFF2-40B4-BE49-F238E27FC236}">
                <a16:creationId xmlns:a16="http://schemas.microsoft.com/office/drawing/2014/main" id="{DA2F9658-E06D-4A67-BD9C-9A9CDA194D0E}"/>
              </a:ext>
            </a:extLst>
          </p:cNvPr>
          <p:cNvGrpSpPr/>
          <p:nvPr/>
        </p:nvGrpSpPr>
        <p:grpSpPr>
          <a:xfrm>
            <a:off x="6508750" y="3084065"/>
            <a:ext cx="2195682" cy="181932"/>
            <a:chOff x="6783388" y="3088179"/>
            <a:chExt cx="1933575" cy="176213"/>
          </a:xfrm>
        </p:grpSpPr>
        <p:sp>
          <p:nvSpPr>
            <p:cNvPr id="118" name="Freeform 118">
              <a:extLst>
                <a:ext uri="{FF2B5EF4-FFF2-40B4-BE49-F238E27FC236}">
                  <a16:creationId xmlns:a16="http://schemas.microsoft.com/office/drawing/2014/main" id="{CA883AB9-3CA0-41EA-94F5-1D331B4D02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83388" y="3094529"/>
              <a:ext cx="157163" cy="163513"/>
            </a:xfrm>
            <a:custGeom>
              <a:avLst/>
              <a:gdLst>
                <a:gd name="T0" fmla="*/ 30 w 99"/>
                <a:gd name="T1" fmla="*/ 98 h 103"/>
                <a:gd name="T2" fmla="*/ 15 w 99"/>
                <a:gd name="T3" fmla="*/ 98 h 103"/>
                <a:gd name="T4" fmla="*/ 15 w 99"/>
                <a:gd name="T5" fmla="*/ 103 h 103"/>
                <a:gd name="T6" fmla="*/ 0 w 99"/>
                <a:gd name="T7" fmla="*/ 103 h 103"/>
                <a:gd name="T8" fmla="*/ 0 w 99"/>
                <a:gd name="T9" fmla="*/ 52 h 103"/>
                <a:gd name="T10" fmla="*/ 46 w 99"/>
                <a:gd name="T11" fmla="*/ 52 h 103"/>
                <a:gd name="T12" fmla="*/ 46 w 99"/>
                <a:gd name="T13" fmla="*/ 103 h 103"/>
                <a:gd name="T14" fmla="*/ 30 w 99"/>
                <a:gd name="T15" fmla="*/ 103 h 103"/>
                <a:gd name="T16" fmla="*/ 30 w 99"/>
                <a:gd name="T17" fmla="*/ 98 h 103"/>
                <a:gd name="T18" fmla="*/ 10 w 99"/>
                <a:gd name="T19" fmla="*/ 0 h 103"/>
                <a:gd name="T20" fmla="*/ 90 w 99"/>
                <a:gd name="T21" fmla="*/ 0 h 103"/>
                <a:gd name="T22" fmla="*/ 90 w 99"/>
                <a:gd name="T23" fmla="*/ 43 h 103"/>
                <a:gd name="T24" fmla="*/ 10 w 99"/>
                <a:gd name="T25" fmla="*/ 43 h 103"/>
                <a:gd name="T26" fmla="*/ 10 w 99"/>
                <a:gd name="T27" fmla="*/ 0 h 103"/>
                <a:gd name="T28" fmla="*/ 15 w 99"/>
                <a:gd name="T29" fmla="*/ 85 h 103"/>
                <a:gd name="T30" fmla="*/ 30 w 99"/>
                <a:gd name="T31" fmla="*/ 85 h 103"/>
                <a:gd name="T32" fmla="*/ 30 w 99"/>
                <a:gd name="T33" fmla="*/ 65 h 103"/>
                <a:gd name="T34" fmla="*/ 15 w 99"/>
                <a:gd name="T35" fmla="*/ 65 h 103"/>
                <a:gd name="T36" fmla="*/ 15 w 99"/>
                <a:gd name="T37" fmla="*/ 85 h 103"/>
                <a:gd name="T38" fmla="*/ 73 w 99"/>
                <a:gd name="T39" fmla="*/ 15 h 103"/>
                <a:gd name="T40" fmla="*/ 27 w 99"/>
                <a:gd name="T41" fmla="*/ 15 h 103"/>
                <a:gd name="T42" fmla="*/ 27 w 99"/>
                <a:gd name="T43" fmla="*/ 28 h 103"/>
                <a:gd name="T44" fmla="*/ 73 w 99"/>
                <a:gd name="T45" fmla="*/ 28 h 103"/>
                <a:gd name="T46" fmla="*/ 73 w 99"/>
                <a:gd name="T47" fmla="*/ 15 h 103"/>
                <a:gd name="T48" fmla="*/ 69 w 99"/>
                <a:gd name="T49" fmla="*/ 98 h 103"/>
                <a:gd name="T50" fmla="*/ 69 w 99"/>
                <a:gd name="T51" fmla="*/ 103 h 103"/>
                <a:gd name="T52" fmla="*/ 53 w 99"/>
                <a:gd name="T53" fmla="*/ 103 h 103"/>
                <a:gd name="T54" fmla="*/ 53 w 99"/>
                <a:gd name="T55" fmla="*/ 52 h 103"/>
                <a:gd name="T56" fmla="*/ 99 w 99"/>
                <a:gd name="T57" fmla="*/ 52 h 103"/>
                <a:gd name="T58" fmla="*/ 99 w 99"/>
                <a:gd name="T59" fmla="*/ 103 h 103"/>
                <a:gd name="T60" fmla="*/ 85 w 99"/>
                <a:gd name="T61" fmla="*/ 103 h 103"/>
                <a:gd name="T62" fmla="*/ 85 w 99"/>
                <a:gd name="T63" fmla="*/ 98 h 103"/>
                <a:gd name="T64" fmla="*/ 69 w 99"/>
                <a:gd name="T65" fmla="*/ 98 h 103"/>
                <a:gd name="T66" fmla="*/ 85 w 99"/>
                <a:gd name="T67" fmla="*/ 85 h 103"/>
                <a:gd name="T68" fmla="*/ 85 w 99"/>
                <a:gd name="T69" fmla="*/ 65 h 103"/>
                <a:gd name="T70" fmla="*/ 69 w 99"/>
                <a:gd name="T71" fmla="*/ 65 h 103"/>
                <a:gd name="T72" fmla="*/ 69 w 99"/>
                <a:gd name="T73" fmla="*/ 85 h 103"/>
                <a:gd name="T74" fmla="*/ 85 w 99"/>
                <a:gd name="T75" fmla="*/ 85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9" h="103">
                  <a:moveTo>
                    <a:pt x="30" y="98"/>
                  </a:moveTo>
                  <a:lnTo>
                    <a:pt x="15" y="98"/>
                  </a:lnTo>
                  <a:lnTo>
                    <a:pt x="15" y="103"/>
                  </a:lnTo>
                  <a:lnTo>
                    <a:pt x="0" y="103"/>
                  </a:lnTo>
                  <a:lnTo>
                    <a:pt x="0" y="52"/>
                  </a:lnTo>
                  <a:lnTo>
                    <a:pt x="46" y="52"/>
                  </a:lnTo>
                  <a:lnTo>
                    <a:pt x="46" y="103"/>
                  </a:lnTo>
                  <a:lnTo>
                    <a:pt x="30" y="103"/>
                  </a:lnTo>
                  <a:lnTo>
                    <a:pt x="30" y="98"/>
                  </a:lnTo>
                  <a:close/>
                  <a:moveTo>
                    <a:pt x="10" y="0"/>
                  </a:moveTo>
                  <a:lnTo>
                    <a:pt x="90" y="0"/>
                  </a:lnTo>
                  <a:lnTo>
                    <a:pt x="90" y="43"/>
                  </a:lnTo>
                  <a:lnTo>
                    <a:pt x="10" y="43"/>
                  </a:lnTo>
                  <a:lnTo>
                    <a:pt x="10" y="0"/>
                  </a:lnTo>
                  <a:close/>
                  <a:moveTo>
                    <a:pt x="15" y="85"/>
                  </a:moveTo>
                  <a:lnTo>
                    <a:pt x="30" y="85"/>
                  </a:lnTo>
                  <a:lnTo>
                    <a:pt x="30" y="65"/>
                  </a:lnTo>
                  <a:lnTo>
                    <a:pt x="15" y="65"/>
                  </a:lnTo>
                  <a:lnTo>
                    <a:pt x="15" y="85"/>
                  </a:lnTo>
                  <a:close/>
                  <a:moveTo>
                    <a:pt x="73" y="15"/>
                  </a:moveTo>
                  <a:lnTo>
                    <a:pt x="27" y="15"/>
                  </a:lnTo>
                  <a:lnTo>
                    <a:pt x="27" y="28"/>
                  </a:lnTo>
                  <a:lnTo>
                    <a:pt x="73" y="28"/>
                  </a:lnTo>
                  <a:lnTo>
                    <a:pt x="73" y="15"/>
                  </a:lnTo>
                  <a:close/>
                  <a:moveTo>
                    <a:pt x="69" y="98"/>
                  </a:moveTo>
                  <a:lnTo>
                    <a:pt x="69" y="103"/>
                  </a:lnTo>
                  <a:lnTo>
                    <a:pt x="53" y="103"/>
                  </a:lnTo>
                  <a:lnTo>
                    <a:pt x="53" y="52"/>
                  </a:lnTo>
                  <a:lnTo>
                    <a:pt x="99" y="52"/>
                  </a:lnTo>
                  <a:lnTo>
                    <a:pt x="99" y="103"/>
                  </a:lnTo>
                  <a:lnTo>
                    <a:pt x="85" y="103"/>
                  </a:lnTo>
                  <a:lnTo>
                    <a:pt x="85" y="98"/>
                  </a:lnTo>
                  <a:lnTo>
                    <a:pt x="69" y="98"/>
                  </a:lnTo>
                  <a:close/>
                  <a:moveTo>
                    <a:pt x="85" y="85"/>
                  </a:moveTo>
                  <a:lnTo>
                    <a:pt x="85" y="65"/>
                  </a:lnTo>
                  <a:lnTo>
                    <a:pt x="69" y="65"/>
                  </a:lnTo>
                  <a:lnTo>
                    <a:pt x="69" y="85"/>
                  </a:lnTo>
                  <a:lnTo>
                    <a:pt x="85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Freeform 119">
              <a:extLst>
                <a:ext uri="{FF2B5EF4-FFF2-40B4-BE49-F238E27FC236}">
                  <a16:creationId xmlns:a16="http://schemas.microsoft.com/office/drawing/2014/main" id="{98B89D1C-E248-4CDA-AF42-4000A6F4AC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53250" y="3089767"/>
              <a:ext cx="174625" cy="171450"/>
            </a:xfrm>
            <a:custGeom>
              <a:avLst/>
              <a:gdLst>
                <a:gd name="T0" fmla="*/ 24 w 91"/>
                <a:gd name="T1" fmla="*/ 21 h 89"/>
                <a:gd name="T2" fmla="*/ 49 w 91"/>
                <a:gd name="T3" fmla="*/ 21 h 89"/>
                <a:gd name="T4" fmla="*/ 49 w 91"/>
                <a:gd name="T5" fmla="*/ 14 h 89"/>
                <a:gd name="T6" fmla="*/ 21 w 91"/>
                <a:gd name="T7" fmla="*/ 15 h 89"/>
                <a:gd name="T8" fmla="*/ 21 w 91"/>
                <a:gd name="T9" fmla="*/ 43 h 89"/>
                <a:gd name="T10" fmla="*/ 11 w 91"/>
                <a:gd name="T11" fmla="*/ 89 h 89"/>
                <a:gd name="T12" fmla="*/ 0 w 91"/>
                <a:gd name="T13" fmla="*/ 80 h 89"/>
                <a:gd name="T14" fmla="*/ 8 w 91"/>
                <a:gd name="T15" fmla="*/ 43 h 89"/>
                <a:gd name="T16" fmla="*/ 8 w 91"/>
                <a:gd name="T17" fmla="*/ 4 h 89"/>
                <a:gd name="T18" fmla="*/ 83 w 91"/>
                <a:gd name="T19" fmla="*/ 0 h 89"/>
                <a:gd name="T20" fmla="*/ 89 w 91"/>
                <a:gd name="T21" fmla="*/ 12 h 89"/>
                <a:gd name="T22" fmla="*/ 61 w 91"/>
                <a:gd name="T23" fmla="*/ 13 h 89"/>
                <a:gd name="T24" fmla="*/ 61 w 91"/>
                <a:gd name="T25" fmla="*/ 21 h 89"/>
                <a:gd name="T26" fmla="*/ 87 w 91"/>
                <a:gd name="T27" fmla="*/ 21 h 89"/>
                <a:gd name="T28" fmla="*/ 87 w 91"/>
                <a:gd name="T29" fmla="*/ 31 h 89"/>
                <a:gd name="T30" fmla="*/ 61 w 91"/>
                <a:gd name="T31" fmla="*/ 31 h 89"/>
                <a:gd name="T32" fmla="*/ 61 w 91"/>
                <a:gd name="T33" fmla="*/ 37 h 89"/>
                <a:gd name="T34" fmla="*/ 84 w 91"/>
                <a:gd name="T35" fmla="*/ 37 h 89"/>
                <a:gd name="T36" fmla="*/ 84 w 91"/>
                <a:gd name="T37" fmla="*/ 69 h 89"/>
                <a:gd name="T38" fmla="*/ 72 w 91"/>
                <a:gd name="T39" fmla="*/ 69 h 89"/>
                <a:gd name="T40" fmla="*/ 72 w 91"/>
                <a:gd name="T41" fmla="*/ 48 h 89"/>
                <a:gd name="T42" fmla="*/ 39 w 91"/>
                <a:gd name="T43" fmla="*/ 48 h 89"/>
                <a:gd name="T44" fmla="*/ 39 w 91"/>
                <a:gd name="T45" fmla="*/ 69 h 89"/>
                <a:gd name="T46" fmla="*/ 27 w 91"/>
                <a:gd name="T47" fmla="*/ 69 h 89"/>
                <a:gd name="T48" fmla="*/ 27 w 91"/>
                <a:gd name="T49" fmla="*/ 37 h 89"/>
                <a:gd name="T50" fmla="*/ 49 w 91"/>
                <a:gd name="T51" fmla="*/ 37 h 89"/>
                <a:gd name="T52" fmla="*/ 49 w 91"/>
                <a:gd name="T53" fmla="*/ 31 h 89"/>
                <a:gd name="T54" fmla="*/ 24 w 91"/>
                <a:gd name="T55" fmla="*/ 31 h 89"/>
                <a:gd name="T56" fmla="*/ 24 w 91"/>
                <a:gd name="T57" fmla="*/ 21 h 89"/>
                <a:gd name="T58" fmla="*/ 50 w 91"/>
                <a:gd name="T59" fmla="*/ 51 h 89"/>
                <a:gd name="T60" fmla="*/ 63 w 91"/>
                <a:gd name="T61" fmla="*/ 51 h 89"/>
                <a:gd name="T62" fmla="*/ 60 w 91"/>
                <a:gd name="T63" fmla="*/ 66 h 89"/>
                <a:gd name="T64" fmla="*/ 91 w 91"/>
                <a:gd name="T65" fmla="*/ 78 h 89"/>
                <a:gd name="T66" fmla="*/ 83 w 91"/>
                <a:gd name="T67" fmla="*/ 89 h 89"/>
                <a:gd name="T68" fmla="*/ 56 w 91"/>
                <a:gd name="T69" fmla="*/ 75 h 89"/>
                <a:gd name="T70" fmla="*/ 25 w 91"/>
                <a:gd name="T71" fmla="*/ 89 h 89"/>
                <a:gd name="T72" fmla="*/ 19 w 91"/>
                <a:gd name="T73" fmla="*/ 79 h 89"/>
                <a:gd name="T74" fmla="*/ 43 w 91"/>
                <a:gd name="T75" fmla="*/ 70 h 89"/>
                <a:gd name="T76" fmla="*/ 50 w 91"/>
                <a:gd name="T77" fmla="*/ 51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1" h="89">
                  <a:moveTo>
                    <a:pt x="24" y="21"/>
                  </a:moveTo>
                  <a:cubicBezTo>
                    <a:pt x="49" y="21"/>
                    <a:pt x="49" y="21"/>
                    <a:pt x="49" y="21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39" y="15"/>
                    <a:pt x="30" y="15"/>
                    <a:pt x="21" y="15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64"/>
                    <a:pt x="17" y="79"/>
                    <a:pt x="11" y="89"/>
                  </a:cubicBezTo>
                  <a:cubicBezTo>
                    <a:pt x="8" y="87"/>
                    <a:pt x="5" y="84"/>
                    <a:pt x="0" y="80"/>
                  </a:cubicBezTo>
                  <a:cubicBezTo>
                    <a:pt x="6" y="71"/>
                    <a:pt x="8" y="59"/>
                    <a:pt x="8" y="43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33" y="4"/>
                    <a:pt x="58" y="3"/>
                    <a:pt x="83" y="0"/>
                  </a:cubicBezTo>
                  <a:cubicBezTo>
                    <a:pt x="89" y="12"/>
                    <a:pt x="89" y="12"/>
                    <a:pt x="89" y="12"/>
                  </a:cubicBezTo>
                  <a:cubicBezTo>
                    <a:pt x="61" y="13"/>
                    <a:pt x="61" y="13"/>
                    <a:pt x="61" y="13"/>
                  </a:cubicBezTo>
                  <a:cubicBezTo>
                    <a:pt x="61" y="21"/>
                    <a:pt x="61" y="21"/>
                    <a:pt x="61" y="21"/>
                  </a:cubicBezTo>
                  <a:cubicBezTo>
                    <a:pt x="87" y="21"/>
                    <a:pt x="87" y="21"/>
                    <a:pt x="87" y="21"/>
                  </a:cubicBezTo>
                  <a:cubicBezTo>
                    <a:pt x="87" y="31"/>
                    <a:pt x="87" y="31"/>
                    <a:pt x="87" y="31"/>
                  </a:cubicBezTo>
                  <a:cubicBezTo>
                    <a:pt x="61" y="31"/>
                    <a:pt x="61" y="31"/>
                    <a:pt x="61" y="31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84" y="37"/>
                    <a:pt x="84" y="37"/>
                    <a:pt x="84" y="37"/>
                  </a:cubicBezTo>
                  <a:cubicBezTo>
                    <a:pt x="84" y="69"/>
                    <a:pt x="84" y="69"/>
                    <a:pt x="84" y="69"/>
                  </a:cubicBezTo>
                  <a:cubicBezTo>
                    <a:pt x="72" y="69"/>
                    <a:pt x="72" y="69"/>
                    <a:pt x="72" y="69"/>
                  </a:cubicBezTo>
                  <a:cubicBezTo>
                    <a:pt x="72" y="48"/>
                    <a:pt x="72" y="48"/>
                    <a:pt x="72" y="48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37"/>
                    <a:pt x="27" y="37"/>
                    <a:pt x="27" y="37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24" y="31"/>
                    <a:pt x="24" y="31"/>
                    <a:pt x="24" y="31"/>
                  </a:cubicBezTo>
                  <a:lnTo>
                    <a:pt x="24" y="21"/>
                  </a:lnTo>
                  <a:close/>
                  <a:moveTo>
                    <a:pt x="50" y="51"/>
                  </a:moveTo>
                  <a:cubicBezTo>
                    <a:pt x="63" y="51"/>
                    <a:pt x="63" y="51"/>
                    <a:pt x="63" y="51"/>
                  </a:cubicBezTo>
                  <a:cubicBezTo>
                    <a:pt x="63" y="57"/>
                    <a:pt x="62" y="62"/>
                    <a:pt x="60" y="66"/>
                  </a:cubicBezTo>
                  <a:cubicBezTo>
                    <a:pt x="69" y="69"/>
                    <a:pt x="79" y="73"/>
                    <a:pt x="91" y="78"/>
                  </a:cubicBezTo>
                  <a:cubicBezTo>
                    <a:pt x="83" y="89"/>
                    <a:pt x="83" y="89"/>
                    <a:pt x="83" y="89"/>
                  </a:cubicBezTo>
                  <a:cubicBezTo>
                    <a:pt x="74" y="84"/>
                    <a:pt x="65" y="79"/>
                    <a:pt x="56" y="75"/>
                  </a:cubicBezTo>
                  <a:cubicBezTo>
                    <a:pt x="50" y="81"/>
                    <a:pt x="39" y="86"/>
                    <a:pt x="25" y="89"/>
                  </a:cubicBezTo>
                  <a:cubicBezTo>
                    <a:pt x="23" y="85"/>
                    <a:pt x="21" y="82"/>
                    <a:pt x="19" y="79"/>
                  </a:cubicBezTo>
                  <a:cubicBezTo>
                    <a:pt x="30" y="76"/>
                    <a:pt x="38" y="73"/>
                    <a:pt x="43" y="70"/>
                  </a:cubicBezTo>
                  <a:cubicBezTo>
                    <a:pt x="47" y="66"/>
                    <a:pt x="50" y="60"/>
                    <a:pt x="50" y="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Freeform 120">
              <a:extLst>
                <a:ext uri="{FF2B5EF4-FFF2-40B4-BE49-F238E27FC236}">
                  <a16:creationId xmlns:a16="http://schemas.microsoft.com/office/drawing/2014/main" id="{A8259720-8307-4044-B5C4-B8C1CDF666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31050" y="3088179"/>
              <a:ext cx="176213" cy="176213"/>
            </a:xfrm>
            <a:custGeom>
              <a:avLst/>
              <a:gdLst>
                <a:gd name="T0" fmla="*/ 0 w 92"/>
                <a:gd name="T1" fmla="*/ 83 h 91"/>
                <a:gd name="T2" fmla="*/ 5 w 92"/>
                <a:gd name="T3" fmla="*/ 47 h 91"/>
                <a:gd name="T4" fmla="*/ 28 w 92"/>
                <a:gd name="T5" fmla="*/ 80 h 91"/>
                <a:gd name="T6" fmla="*/ 23 w 92"/>
                <a:gd name="T7" fmla="*/ 89 h 91"/>
                <a:gd name="T8" fmla="*/ 11 w 92"/>
                <a:gd name="T9" fmla="*/ 82 h 91"/>
                <a:gd name="T10" fmla="*/ 2 w 92"/>
                <a:gd name="T11" fmla="*/ 7 h 91"/>
                <a:gd name="T12" fmla="*/ 37 w 92"/>
                <a:gd name="T13" fmla="*/ 1 h 91"/>
                <a:gd name="T14" fmla="*/ 54 w 92"/>
                <a:gd name="T15" fmla="*/ 7 h 91"/>
                <a:gd name="T16" fmla="*/ 90 w 92"/>
                <a:gd name="T17" fmla="*/ 15 h 91"/>
                <a:gd name="T18" fmla="*/ 22 w 92"/>
                <a:gd name="T19" fmla="*/ 18 h 91"/>
                <a:gd name="T20" fmla="*/ 82 w 92"/>
                <a:gd name="T21" fmla="*/ 24 h 91"/>
                <a:gd name="T22" fmla="*/ 10 w 92"/>
                <a:gd name="T23" fmla="*/ 15 h 91"/>
                <a:gd name="T24" fmla="*/ 2 w 92"/>
                <a:gd name="T25" fmla="*/ 7 h 91"/>
                <a:gd name="T26" fmla="*/ 81 w 92"/>
                <a:gd name="T27" fmla="*/ 28 h 91"/>
                <a:gd name="T28" fmla="*/ 11 w 92"/>
                <a:gd name="T29" fmla="*/ 43 h 91"/>
                <a:gd name="T30" fmla="*/ 21 w 92"/>
                <a:gd name="T31" fmla="*/ 75 h 91"/>
                <a:gd name="T32" fmla="*/ 11 w 92"/>
                <a:gd name="T33" fmla="*/ 82 h 91"/>
                <a:gd name="T34" fmla="*/ 21 w 92"/>
                <a:gd name="T35" fmla="*/ 78 h 91"/>
                <a:gd name="T36" fmla="*/ 13 w 92"/>
                <a:gd name="T37" fmla="*/ 69 h 91"/>
                <a:gd name="T38" fmla="*/ 21 w 92"/>
                <a:gd name="T39" fmla="*/ 64 h 91"/>
                <a:gd name="T40" fmla="*/ 13 w 92"/>
                <a:gd name="T41" fmla="*/ 69 h 91"/>
                <a:gd name="T42" fmla="*/ 13 w 92"/>
                <a:gd name="T43" fmla="*/ 53 h 91"/>
                <a:gd name="T44" fmla="*/ 21 w 92"/>
                <a:gd name="T45" fmla="*/ 58 h 91"/>
                <a:gd name="T46" fmla="*/ 70 w 92"/>
                <a:gd name="T47" fmla="*/ 37 h 91"/>
                <a:gd name="T48" fmla="*/ 22 w 92"/>
                <a:gd name="T49" fmla="*/ 34 h 91"/>
                <a:gd name="T50" fmla="*/ 70 w 92"/>
                <a:gd name="T51" fmla="*/ 37 h 91"/>
                <a:gd name="T52" fmla="*/ 47 w 92"/>
                <a:gd name="T53" fmla="*/ 73 h 91"/>
                <a:gd name="T54" fmla="*/ 61 w 92"/>
                <a:gd name="T55" fmla="*/ 67 h 91"/>
                <a:gd name="T56" fmla="*/ 83 w 92"/>
                <a:gd name="T57" fmla="*/ 47 h 91"/>
                <a:gd name="T58" fmla="*/ 84 w 92"/>
                <a:gd name="T59" fmla="*/ 80 h 91"/>
                <a:gd name="T60" fmla="*/ 85 w 92"/>
                <a:gd name="T61" fmla="*/ 71 h 91"/>
                <a:gd name="T62" fmla="*/ 89 w 92"/>
                <a:gd name="T63" fmla="*/ 86 h 91"/>
                <a:gd name="T64" fmla="*/ 82 w 92"/>
                <a:gd name="T65" fmla="*/ 88 h 91"/>
                <a:gd name="T66" fmla="*/ 75 w 92"/>
                <a:gd name="T67" fmla="*/ 72 h 91"/>
                <a:gd name="T68" fmla="*/ 68 w 92"/>
                <a:gd name="T69" fmla="*/ 66 h 91"/>
                <a:gd name="T70" fmla="*/ 56 w 92"/>
                <a:gd name="T71" fmla="*/ 86 h 91"/>
                <a:gd name="T72" fmla="*/ 45 w 92"/>
                <a:gd name="T73" fmla="*/ 79 h 91"/>
                <a:gd name="T74" fmla="*/ 30 w 92"/>
                <a:gd name="T75" fmla="*/ 83 h 91"/>
                <a:gd name="T76" fmla="*/ 40 w 92"/>
                <a:gd name="T77" fmla="*/ 72 h 91"/>
                <a:gd name="T78" fmla="*/ 48 w 92"/>
                <a:gd name="T79" fmla="*/ 56 h 91"/>
                <a:gd name="T80" fmla="*/ 31 w 92"/>
                <a:gd name="T81" fmla="*/ 47 h 91"/>
                <a:gd name="T82" fmla="*/ 58 w 92"/>
                <a:gd name="T83" fmla="*/ 73 h 91"/>
                <a:gd name="T84" fmla="*/ 51 w 92"/>
                <a:gd name="T85" fmla="*/ 53 h 91"/>
                <a:gd name="T86" fmla="*/ 38 w 92"/>
                <a:gd name="T87" fmla="*/ 73 h 91"/>
                <a:gd name="T88" fmla="*/ 75 w 92"/>
                <a:gd name="T89" fmla="*/ 54 h 91"/>
                <a:gd name="T90" fmla="*/ 68 w 92"/>
                <a:gd name="T91" fmla="*/ 61 h 91"/>
                <a:gd name="T92" fmla="*/ 75 w 92"/>
                <a:gd name="T93" fmla="*/ 6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" h="91">
                  <a:moveTo>
                    <a:pt x="7" y="90"/>
                  </a:moveTo>
                  <a:cubicBezTo>
                    <a:pt x="5" y="88"/>
                    <a:pt x="3" y="86"/>
                    <a:pt x="0" y="83"/>
                  </a:cubicBezTo>
                  <a:cubicBezTo>
                    <a:pt x="4" y="78"/>
                    <a:pt x="5" y="72"/>
                    <a:pt x="5" y="63"/>
                  </a:cubicBezTo>
                  <a:cubicBezTo>
                    <a:pt x="5" y="47"/>
                    <a:pt x="5" y="47"/>
                    <a:pt x="5" y="47"/>
                  </a:cubicBezTo>
                  <a:cubicBezTo>
                    <a:pt x="28" y="47"/>
                    <a:pt x="28" y="47"/>
                    <a:pt x="28" y="47"/>
                  </a:cubicBezTo>
                  <a:cubicBezTo>
                    <a:pt x="28" y="80"/>
                    <a:pt x="28" y="80"/>
                    <a:pt x="28" y="80"/>
                  </a:cubicBezTo>
                  <a:cubicBezTo>
                    <a:pt x="28" y="83"/>
                    <a:pt x="28" y="85"/>
                    <a:pt x="27" y="86"/>
                  </a:cubicBezTo>
                  <a:cubicBezTo>
                    <a:pt x="26" y="88"/>
                    <a:pt x="24" y="89"/>
                    <a:pt x="23" y="89"/>
                  </a:cubicBezTo>
                  <a:cubicBezTo>
                    <a:pt x="21" y="90"/>
                    <a:pt x="18" y="90"/>
                    <a:pt x="13" y="90"/>
                  </a:cubicBezTo>
                  <a:cubicBezTo>
                    <a:pt x="12" y="87"/>
                    <a:pt x="12" y="85"/>
                    <a:pt x="11" y="82"/>
                  </a:cubicBezTo>
                  <a:cubicBezTo>
                    <a:pt x="10" y="85"/>
                    <a:pt x="8" y="88"/>
                    <a:pt x="7" y="90"/>
                  </a:cubicBezTo>
                  <a:close/>
                  <a:moveTo>
                    <a:pt x="2" y="7"/>
                  </a:moveTo>
                  <a:cubicBezTo>
                    <a:pt x="39" y="7"/>
                    <a:pt x="39" y="7"/>
                    <a:pt x="39" y="7"/>
                  </a:cubicBezTo>
                  <a:cubicBezTo>
                    <a:pt x="38" y="5"/>
                    <a:pt x="37" y="3"/>
                    <a:pt x="37" y="1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52" y="2"/>
                    <a:pt x="53" y="4"/>
                    <a:pt x="54" y="7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15"/>
                    <a:pt x="90" y="15"/>
                    <a:pt x="90" y="1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2" y="18"/>
                    <a:pt x="22" y="18"/>
                    <a:pt x="22" y="18"/>
                  </a:cubicBezTo>
                  <a:cubicBezTo>
                    <a:pt x="82" y="18"/>
                    <a:pt x="82" y="18"/>
                    <a:pt x="82" y="18"/>
                  </a:cubicBezTo>
                  <a:cubicBezTo>
                    <a:pt x="82" y="24"/>
                    <a:pt x="82" y="24"/>
                    <a:pt x="82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2" y="15"/>
                    <a:pt x="2" y="15"/>
                    <a:pt x="2" y="15"/>
                  </a:cubicBezTo>
                  <a:lnTo>
                    <a:pt x="2" y="7"/>
                  </a:lnTo>
                  <a:close/>
                  <a:moveTo>
                    <a:pt x="11" y="28"/>
                  </a:moveTo>
                  <a:cubicBezTo>
                    <a:pt x="81" y="28"/>
                    <a:pt x="81" y="28"/>
                    <a:pt x="81" y="28"/>
                  </a:cubicBezTo>
                  <a:cubicBezTo>
                    <a:pt x="81" y="43"/>
                    <a:pt x="81" y="43"/>
                    <a:pt x="81" y="43"/>
                  </a:cubicBezTo>
                  <a:cubicBezTo>
                    <a:pt x="11" y="43"/>
                    <a:pt x="11" y="43"/>
                    <a:pt x="11" y="43"/>
                  </a:cubicBezTo>
                  <a:lnTo>
                    <a:pt x="11" y="28"/>
                  </a:lnTo>
                  <a:close/>
                  <a:moveTo>
                    <a:pt x="21" y="75"/>
                  </a:moveTo>
                  <a:cubicBezTo>
                    <a:pt x="13" y="75"/>
                    <a:pt x="13" y="75"/>
                    <a:pt x="13" y="75"/>
                  </a:cubicBezTo>
                  <a:cubicBezTo>
                    <a:pt x="12" y="77"/>
                    <a:pt x="12" y="79"/>
                    <a:pt x="11" y="82"/>
                  </a:cubicBezTo>
                  <a:cubicBezTo>
                    <a:pt x="13" y="82"/>
                    <a:pt x="15" y="82"/>
                    <a:pt x="17" y="82"/>
                  </a:cubicBezTo>
                  <a:cubicBezTo>
                    <a:pt x="19" y="82"/>
                    <a:pt x="21" y="80"/>
                    <a:pt x="21" y="78"/>
                  </a:cubicBezTo>
                  <a:lnTo>
                    <a:pt x="21" y="75"/>
                  </a:lnTo>
                  <a:close/>
                  <a:moveTo>
                    <a:pt x="13" y="69"/>
                  </a:moveTo>
                  <a:cubicBezTo>
                    <a:pt x="21" y="69"/>
                    <a:pt x="21" y="69"/>
                    <a:pt x="21" y="69"/>
                  </a:cubicBezTo>
                  <a:cubicBezTo>
                    <a:pt x="21" y="64"/>
                    <a:pt x="21" y="64"/>
                    <a:pt x="21" y="64"/>
                  </a:cubicBezTo>
                  <a:cubicBezTo>
                    <a:pt x="13" y="64"/>
                    <a:pt x="13" y="64"/>
                    <a:pt x="13" y="64"/>
                  </a:cubicBezTo>
                  <a:cubicBezTo>
                    <a:pt x="13" y="66"/>
                    <a:pt x="13" y="67"/>
                    <a:pt x="13" y="69"/>
                  </a:cubicBezTo>
                  <a:close/>
                  <a:moveTo>
                    <a:pt x="21" y="53"/>
                  </a:moveTo>
                  <a:cubicBezTo>
                    <a:pt x="13" y="53"/>
                    <a:pt x="13" y="53"/>
                    <a:pt x="13" y="53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1" y="58"/>
                    <a:pt x="21" y="58"/>
                    <a:pt x="21" y="58"/>
                  </a:cubicBezTo>
                  <a:lnTo>
                    <a:pt x="21" y="53"/>
                  </a:lnTo>
                  <a:close/>
                  <a:moveTo>
                    <a:pt x="70" y="37"/>
                  </a:moveTo>
                  <a:cubicBezTo>
                    <a:pt x="70" y="34"/>
                    <a:pt x="70" y="34"/>
                    <a:pt x="70" y="34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22" y="37"/>
                    <a:pt x="22" y="37"/>
                    <a:pt x="22" y="37"/>
                  </a:cubicBezTo>
                  <a:lnTo>
                    <a:pt x="70" y="37"/>
                  </a:lnTo>
                  <a:close/>
                  <a:moveTo>
                    <a:pt x="48" y="56"/>
                  </a:moveTo>
                  <a:cubicBezTo>
                    <a:pt x="48" y="64"/>
                    <a:pt x="47" y="70"/>
                    <a:pt x="47" y="73"/>
                  </a:cubicBezTo>
                  <a:cubicBezTo>
                    <a:pt x="51" y="76"/>
                    <a:pt x="54" y="78"/>
                    <a:pt x="57" y="81"/>
                  </a:cubicBezTo>
                  <a:cubicBezTo>
                    <a:pt x="59" y="78"/>
                    <a:pt x="61" y="73"/>
                    <a:pt x="61" y="67"/>
                  </a:cubicBezTo>
                  <a:cubicBezTo>
                    <a:pt x="61" y="47"/>
                    <a:pt x="61" y="47"/>
                    <a:pt x="61" y="47"/>
                  </a:cubicBezTo>
                  <a:cubicBezTo>
                    <a:pt x="83" y="47"/>
                    <a:pt x="83" y="47"/>
                    <a:pt x="83" y="47"/>
                  </a:cubicBezTo>
                  <a:cubicBezTo>
                    <a:pt x="83" y="79"/>
                    <a:pt x="83" y="79"/>
                    <a:pt x="83" y="79"/>
                  </a:cubicBezTo>
                  <a:cubicBezTo>
                    <a:pt x="83" y="80"/>
                    <a:pt x="83" y="80"/>
                    <a:pt x="84" y="80"/>
                  </a:cubicBezTo>
                  <a:cubicBezTo>
                    <a:pt x="84" y="80"/>
                    <a:pt x="85" y="80"/>
                    <a:pt x="85" y="79"/>
                  </a:cubicBezTo>
                  <a:cubicBezTo>
                    <a:pt x="85" y="78"/>
                    <a:pt x="85" y="76"/>
                    <a:pt x="85" y="71"/>
                  </a:cubicBezTo>
                  <a:cubicBezTo>
                    <a:pt x="87" y="72"/>
                    <a:pt x="89" y="73"/>
                    <a:pt x="92" y="74"/>
                  </a:cubicBezTo>
                  <a:cubicBezTo>
                    <a:pt x="91" y="81"/>
                    <a:pt x="90" y="85"/>
                    <a:pt x="89" y="86"/>
                  </a:cubicBezTo>
                  <a:cubicBezTo>
                    <a:pt x="88" y="88"/>
                    <a:pt x="86" y="88"/>
                    <a:pt x="84" y="88"/>
                  </a:cubicBezTo>
                  <a:cubicBezTo>
                    <a:pt x="82" y="88"/>
                    <a:pt x="82" y="88"/>
                    <a:pt x="82" y="88"/>
                  </a:cubicBezTo>
                  <a:cubicBezTo>
                    <a:pt x="77" y="88"/>
                    <a:pt x="75" y="86"/>
                    <a:pt x="75" y="80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1" y="74"/>
                    <a:pt x="71" y="74"/>
                    <a:pt x="71" y="74"/>
                  </a:cubicBezTo>
                  <a:cubicBezTo>
                    <a:pt x="70" y="71"/>
                    <a:pt x="69" y="69"/>
                    <a:pt x="68" y="66"/>
                  </a:cubicBezTo>
                  <a:cubicBezTo>
                    <a:pt x="68" y="76"/>
                    <a:pt x="65" y="84"/>
                    <a:pt x="61" y="90"/>
                  </a:cubicBezTo>
                  <a:cubicBezTo>
                    <a:pt x="56" y="86"/>
                    <a:pt x="56" y="86"/>
                    <a:pt x="56" y="86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0" y="85"/>
                    <a:pt x="48" y="82"/>
                    <a:pt x="45" y="79"/>
                  </a:cubicBezTo>
                  <a:cubicBezTo>
                    <a:pt x="43" y="84"/>
                    <a:pt x="39" y="87"/>
                    <a:pt x="34" y="91"/>
                  </a:cubicBezTo>
                  <a:cubicBezTo>
                    <a:pt x="33" y="88"/>
                    <a:pt x="31" y="86"/>
                    <a:pt x="30" y="83"/>
                  </a:cubicBezTo>
                  <a:cubicBezTo>
                    <a:pt x="33" y="82"/>
                    <a:pt x="35" y="80"/>
                    <a:pt x="37" y="78"/>
                  </a:cubicBezTo>
                  <a:cubicBezTo>
                    <a:pt x="38" y="76"/>
                    <a:pt x="40" y="74"/>
                    <a:pt x="40" y="72"/>
                  </a:cubicBezTo>
                  <a:cubicBezTo>
                    <a:pt x="41" y="69"/>
                    <a:pt x="41" y="64"/>
                    <a:pt x="41" y="56"/>
                  </a:cubicBezTo>
                  <a:lnTo>
                    <a:pt x="48" y="56"/>
                  </a:lnTo>
                  <a:close/>
                  <a:moveTo>
                    <a:pt x="31" y="73"/>
                  </a:moveTo>
                  <a:cubicBezTo>
                    <a:pt x="31" y="47"/>
                    <a:pt x="31" y="47"/>
                    <a:pt x="31" y="47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73"/>
                    <a:pt x="58" y="73"/>
                    <a:pt x="58" y="73"/>
                  </a:cubicBezTo>
                  <a:cubicBezTo>
                    <a:pt x="51" y="73"/>
                    <a:pt x="51" y="73"/>
                    <a:pt x="51" y="73"/>
                  </a:cubicBezTo>
                  <a:cubicBezTo>
                    <a:pt x="51" y="53"/>
                    <a:pt x="51" y="53"/>
                    <a:pt x="51" y="53"/>
                  </a:cubicBezTo>
                  <a:cubicBezTo>
                    <a:pt x="38" y="53"/>
                    <a:pt x="38" y="53"/>
                    <a:pt x="38" y="53"/>
                  </a:cubicBezTo>
                  <a:cubicBezTo>
                    <a:pt x="38" y="73"/>
                    <a:pt x="38" y="73"/>
                    <a:pt x="38" y="73"/>
                  </a:cubicBezTo>
                  <a:lnTo>
                    <a:pt x="31" y="73"/>
                  </a:lnTo>
                  <a:close/>
                  <a:moveTo>
                    <a:pt x="75" y="54"/>
                  </a:moveTo>
                  <a:cubicBezTo>
                    <a:pt x="68" y="54"/>
                    <a:pt x="68" y="54"/>
                    <a:pt x="68" y="54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71" y="59"/>
                    <a:pt x="71" y="59"/>
                    <a:pt x="71" y="59"/>
                  </a:cubicBezTo>
                  <a:cubicBezTo>
                    <a:pt x="72" y="62"/>
                    <a:pt x="74" y="64"/>
                    <a:pt x="75" y="66"/>
                  </a:cubicBezTo>
                  <a:lnTo>
                    <a:pt x="75" y="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Freeform 121">
              <a:extLst>
                <a:ext uri="{FF2B5EF4-FFF2-40B4-BE49-F238E27FC236}">
                  <a16:creationId xmlns:a16="http://schemas.microsoft.com/office/drawing/2014/main" id="{307B235C-7CC6-4894-87C1-E71B544FD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7312025" y="3099292"/>
              <a:ext cx="173038" cy="165100"/>
            </a:xfrm>
            <a:custGeom>
              <a:avLst/>
              <a:gdLst>
                <a:gd name="T0" fmla="*/ 1 w 90"/>
                <a:gd name="T1" fmla="*/ 29 h 85"/>
                <a:gd name="T2" fmla="*/ 37 w 90"/>
                <a:gd name="T3" fmla="*/ 29 h 85"/>
                <a:gd name="T4" fmla="*/ 38 w 90"/>
                <a:gd name="T5" fmla="*/ 12 h 85"/>
                <a:gd name="T6" fmla="*/ 6 w 90"/>
                <a:gd name="T7" fmla="*/ 12 h 85"/>
                <a:gd name="T8" fmla="*/ 6 w 90"/>
                <a:gd name="T9" fmla="*/ 0 h 85"/>
                <a:gd name="T10" fmla="*/ 84 w 90"/>
                <a:gd name="T11" fmla="*/ 0 h 85"/>
                <a:gd name="T12" fmla="*/ 84 w 90"/>
                <a:gd name="T13" fmla="*/ 12 h 85"/>
                <a:gd name="T14" fmla="*/ 51 w 90"/>
                <a:gd name="T15" fmla="*/ 12 h 85"/>
                <a:gd name="T16" fmla="*/ 50 w 90"/>
                <a:gd name="T17" fmla="*/ 29 h 85"/>
                <a:gd name="T18" fmla="*/ 89 w 90"/>
                <a:gd name="T19" fmla="*/ 29 h 85"/>
                <a:gd name="T20" fmla="*/ 89 w 90"/>
                <a:gd name="T21" fmla="*/ 41 h 85"/>
                <a:gd name="T22" fmla="*/ 54 w 90"/>
                <a:gd name="T23" fmla="*/ 41 h 85"/>
                <a:gd name="T24" fmla="*/ 90 w 90"/>
                <a:gd name="T25" fmla="*/ 72 h 85"/>
                <a:gd name="T26" fmla="*/ 79 w 90"/>
                <a:gd name="T27" fmla="*/ 85 h 85"/>
                <a:gd name="T28" fmla="*/ 44 w 90"/>
                <a:gd name="T29" fmla="*/ 49 h 85"/>
                <a:gd name="T30" fmla="*/ 10 w 90"/>
                <a:gd name="T31" fmla="*/ 84 h 85"/>
                <a:gd name="T32" fmla="*/ 0 w 90"/>
                <a:gd name="T33" fmla="*/ 73 h 85"/>
                <a:gd name="T34" fmla="*/ 34 w 90"/>
                <a:gd name="T35" fmla="*/ 41 h 85"/>
                <a:gd name="T36" fmla="*/ 1 w 90"/>
                <a:gd name="T37" fmla="*/ 41 h 85"/>
                <a:gd name="T38" fmla="*/ 1 w 90"/>
                <a:gd name="T39" fmla="*/ 29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0" h="85">
                  <a:moveTo>
                    <a:pt x="1" y="29"/>
                  </a:moveTo>
                  <a:cubicBezTo>
                    <a:pt x="37" y="29"/>
                    <a:pt x="37" y="29"/>
                    <a:pt x="37" y="29"/>
                  </a:cubicBezTo>
                  <a:cubicBezTo>
                    <a:pt x="37" y="24"/>
                    <a:pt x="38" y="18"/>
                    <a:pt x="38" y="12"/>
                  </a:cubicBezTo>
                  <a:cubicBezTo>
                    <a:pt x="6" y="12"/>
                    <a:pt x="6" y="12"/>
                    <a:pt x="6" y="12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84" y="12"/>
                    <a:pt x="84" y="12"/>
                    <a:pt x="84" y="12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51" y="17"/>
                    <a:pt x="51" y="23"/>
                    <a:pt x="50" y="29"/>
                  </a:cubicBezTo>
                  <a:cubicBezTo>
                    <a:pt x="89" y="29"/>
                    <a:pt x="89" y="29"/>
                    <a:pt x="89" y="29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54" y="41"/>
                    <a:pt x="54" y="41"/>
                    <a:pt x="54" y="41"/>
                  </a:cubicBezTo>
                  <a:cubicBezTo>
                    <a:pt x="61" y="57"/>
                    <a:pt x="73" y="67"/>
                    <a:pt x="90" y="72"/>
                  </a:cubicBezTo>
                  <a:cubicBezTo>
                    <a:pt x="87" y="75"/>
                    <a:pt x="84" y="79"/>
                    <a:pt x="79" y="85"/>
                  </a:cubicBezTo>
                  <a:cubicBezTo>
                    <a:pt x="63" y="78"/>
                    <a:pt x="52" y="66"/>
                    <a:pt x="44" y="49"/>
                  </a:cubicBezTo>
                  <a:cubicBezTo>
                    <a:pt x="39" y="63"/>
                    <a:pt x="28" y="75"/>
                    <a:pt x="10" y="84"/>
                  </a:cubicBezTo>
                  <a:cubicBezTo>
                    <a:pt x="8" y="81"/>
                    <a:pt x="4" y="77"/>
                    <a:pt x="0" y="73"/>
                  </a:cubicBezTo>
                  <a:cubicBezTo>
                    <a:pt x="19" y="64"/>
                    <a:pt x="31" y="53"/>
                    <a:pt x="34" y="41"/>
                  </a:cubicBezTo>
                  <a:cubicBezTo>
                    <a:pt x="1" y="41"/>
                    <a:pt x="1" y="41"/>
                    <a:pt x="1" y="41"/>
                  </a:cubicBezTo>
                  <a:lnTo>
                    <a:pt x="1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Freeform 122">
              <a:extLst>
                <a:ext uri="{FF2B5EF4-FFF2-40B4-BE49-F238E27FC236}">
                  <a16:creationId xmlns:a16="http://schemas.microsoft.com/office/drawing/2014/main" id="{8C15C2C4-678C-436D-845D-9E46587A4A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3000" y="3099292"/>
              <a:ext cx="168275" cy="161925"/>
            </a:xfrm>
            <a:custGeom>
              <a:avLst/>
              <a:gdLst>
                <a:gd name="T0" fmla="*/ 56 w 88"/>
                <a:gd name="T1" fmla="*/ 23 h 84"/>
                <a:gd name="T2" fmla="*/ 86 w 88"/>
                <a:gd name="T3" fmla="*/ 45 h 84"/>
                <a:gd name="T4" fmla="*/ 76 w 88"/>
                <a:gd name="T5" fmla="*/ 56 h 84"/>
                <a:gd name="T6" fmla="*/ 48 w 88"/>
                <a:gd name="T7" fmla="*/ 33 h 84"/>
                <a:gd name="T8" fmla="*/ 48 w 88"/>
                <a:gd name="T9" fmla="*/ 84 h 84"/>
                <a:gd name="T10" fmla="*/ 33 w 88"/>
                <a:gd name="T11" fmla="*/ 84 h 84"/>
                <a:gd name="T12" fmla="*/ 33 w 88"/>
                <a:gd name="T13" fmla="*/ 13 h 84"/>
                <a:gd name="T14" fmla="*/ 0 w 88"/>
                <a:gd name="T15" fmla="*/ 13 h 84"/>
                <a:gd name="T16" fmla="*/ 0 w 88"/>
                <a:gd name="T17" fmla="*/ 0 h 84"/>
                <a:gd name="T18" fmla="*/ 88 w 88"/>
                <a:gd name="T19" fmla="*/ 0 h 84"/>
                <a:gd name="T20" fmla="*/ 88 w 88"/>
                <a:gd name="T21" fmla="*/ 13 h 84"/>
                <a:gd name="T22" fmla="*/ 48 w 88"/>
                <a:gd name="T23" fmla="*/ 13 h 84"/>
                <a:gd name="T24" fmla="*/ 48 w 88"/>
                <a:gd name="T25" fmla="*/ 31 h 84"/>
                <a:gd name="T26" fmla="*/ 56 w 88"/>
                <a:gd name="T27" fmla="*/ 23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" h="84">
                  <a:moveTo>
                    <a:pt x="56" y="23"/>
                  </a:moveTo>
                  <a:cubicBezTo>
                    <a:pt x="66" y="30"/>
                    <a:pt x="76" y="37"/>
                    <a:pt x="86" y="45"/>
                  </a:cubicBezTo>
                  <a:cubicBezTo>
                    <a:pt x="76" y="56"/>
                    <a:pt x="76" y="56"/>
                    <a:pt x="76" y="56"/>
                  </a:cubicBezTo>
                  <a:cubicBezTo>
                    <a:pt x="66" y="47"/>
                    <a:pt x="57" y="40"/>
                    <a:pt x="48" y="33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33" y="84"/>
                    <a:pt x="33" y="84"/>
                    <a:pt x="33" y="84"/>
                  </a:cubicBezTo>
                  <a:cubicBezTo>
                    <a:pt x="33" y="13"/>
                    <a:pt x="33" y="13"/>
                    <a:pt x="33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8" y="31"/>
                    <a:pt x="48" y="31"/>
                    <a:pt x="48" y="31"/>
                  </a:cubicBezTo>
                  <a:lnTo>
                    <a:pt x="56" y="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Freeform 123">
              <a:extLst>
                <a:ext uri="{FF2B5EF4-FFF2-40B4-BE49-F238E27FC236}">
                  <a16:creationId xmlns:a16="http://schemas.microsoft.com/office/drawing/2014/main" id="{6D0CCDE4-6779-49F8-96F6-4BEA9DBD749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27963" y="3091354"/>
              <a:ext cx="173038" cy="169863"/>
            </a:xfrm>
            <a:custGeom>
              <a:avLst/>
              <a:gdLst>
                <a:gd name="T0" fmla="*/ 7 w 90"/>
                <a:gd name="T1" fmla="*/ 23 h 88"/>
                <a:gd name="T2" fmla="*/ 22 w 90"/>
                <a:gd name="T3" fmla="*/ 35 h 88"/>
                <a:gd name="T4" fmla="*/ 13 w 90"/>
                <a:gd name="T5" fmla="*/ 45 h 88"/>
                <a:gd name="T6" fmla="*/ 0 w 90"/>
                <a:gd name="T7" fmla="*/ 32 h 88"/>
                <a:gd name="T8" fmla="*/ 7 w 90"/>
                <a:gd name="T9" fmla="*/ 23 h 88"/>
                <a:gd name="T10" fmla="*/ 9 w 90"/>
                <a:gd name="T11" fmla="*/ 49 h 88"/>
                <a:gd name="T12" fmla="*/ 20 w 90"/>
                <a:gd name="T13" fmla="*/ 53 h 88"/>
                <a:gd name="T14" fmla="*/ 13 w 90"/>
                <a:gd name="T15" fmla="*/ 88 h 88"/>
                <a:gd name="T16" fmla="*/ 1 w 90"/>
                <a:gd name="T17" fmla="*/ 85 h 88"/>
                <a:gd name="T18" fmla="*/ 9 w 90"/>
                <a:gd name="T19" fmla="*/ 49 h 88"/>
                <a:gd name="T20" fmla="*/ 10 w 90"/>
                <a:gd name="T21" fmla="*/ 0 h 88"/>
                <a:gd name="T22" fmla="*/ 25 w 90"/>
                <a:gd name="T23" fmla="*/ 11 h 88"/>
                <a:gd name="T24" fmla="*/ 16 w 90"/>
                <a:gd name="T25" fmla="*/ 20 h 88"/>
                <a:gd name="T26" fmla="*/ 2 w 90"/>
                <a:gd name="T27" fmla="*/ 7 h 88"/>
                <a:gd name="T28" fmla="*/ 10 w 90"/>
                <a:gd name="T29" fmla="*/ 0 h 88"/>
                <a:gd name="T30" fmla="*/ 18 w 90"/>
                <a:gd name="T31" fmla="*/ 75 h 88"/>
                <a:gd name="T32" fmla="*/ 25 w 90"/>
                <a:gd name="T33" fmla="*/ 75 h 88"/>
                <a:gd name="T34" fmla="*/ 25 w 90"/>
                <a:gd name="T35" fmla="*/ 47 h 88"/>
                <a:gd name="T36" fmla="*/ 85 w 90"/>
                <a:gd name="T37" fmla="*/ 47 h 88"/>
                <a:gd name="T38" fmla="*/ 85 w 90"/>
                <a:gd name="T39" fmla="*/ 75 h 88"/>
                <a:gd name="T40" fmla="*/ 90 w 90"/>
                <a:gd name="T41" fmla="*/ 75 h 88"/>
                <a:gd name="T42" fmla="*/ 90 w 90"/>
                <a:gd name="T43" fmla="*/ 84 h 88"/>
                <a:gd name="T44" fmla="*/ 18 w 90"/>
                <a:gd name="T45" fmla="*/ 84 h 88"/>
                <a:gd name="T46" fmla="*/ 18 w 90"/>
                <a:gd name="T47" fmla="*/ 75 h 88"/>
                <a:gd name="T48" fmla="*/ 29 w 90"/>
                <a:gd name="T49" fmla="*/ 2 h 88"/>
                <a:gd name="T50" fmla="*/ 81 w 90"/>
                <a:gd name="T51" fmla="*/ 2 h 88"/>
                <a:gd name="T52" fmla="*/ 81 w 90"/>
                <a:gd name="T53" fmla="*/ 42 h 88"/>
                <a:gd name="T54" fmla="*/ 29 w 90"/>
                <a:gd name="T55" fmla="*/ 42 h 88"/>
                <a:gd name="T56" fmla="*/ 29 w 90"/>
                <a:gd name="T57" fmla="*/ 2 h 88"/>
                <a:gd name="T58" fmla="*/ 36 w 90"/>
                <a:gd name="T59" fmla="*/ 75 h 88"/>
                <a:gd name="T60" fmla="*/ 43 w 90"/>
                <a:gd name="T61" fmla="*/ 75 h 88"/>
                <a:gd name="T62" fmla="*/ 43 w 90"/>
                <a:gd name="T63" fmla="*/ 56 h 88"/>
                <a:gd name="T64" fmla="*/ 36 w 90"/>
                <a:gd name="T65" fmla="*/ 56 h 88"/>
                <a:gd name="T66" fmla="*/ 36 w 90"/>
                <a:gd name="T67" fmla="*/ 75 h 88"/>
                <a:gd name="T68" fmla="*/ 70 w 90"/>
                <a:gd name="T69" fmla="*/ 12 h 88"/>
                <a:gd name="T70" fmla="*/ 40 w 90"/>
                <a:gd name="T71" fmla="*/ 12 h 88"/>
                <a:gd name="T72" fmla="*/ 40 w 90"/>
                <a:gd name="T73" fmla="*/ 18 h 88"/>
                <a:gd name="T74" fmla="*/ 70 w 90"/>
                <a:gd name="T75" fmla="*/ 18 h 88"/>
                <a:gd name="T76" fmla="*/ 70 w 90"/>
                <a:gd name="T77" fmla="*/ 12 h 88"/>
                <a:gd name="T78" fmla="*/ 70 w 90"/>
                <a:gd name="T79" fmla="*/ 32 h 88"/>
                <a:gd name="T80" fmla="*/ 70 w 90"/>
                <a:gd name="T81" fmla="*/ 26 h 88"/>
                <a:gd name="T82" fmla="*/ 40 w 90"/>
                <a:gd name="T83" fmla="*/ 26 h 88"/>
                <a:gd name="T84" fmla="*/ 40 w 90"/>
                <a:gd name="T85" fmla="*/ 32 h 88"/>
                <a:gd name="T86" fmla="*/ 70 w 90"/>
                <a:gd name="T87" fmla="*/ 32 h 88"/>
                <a:gd name="T88" fmla="*/ 52 w 90"/>
                <a:gd name="T89" fmla="*/ 75 h 88"/>
                <a:gd name="T90" fmla="*/ 58 w 90"/>
                <a:gd name="T91" fmla="*/ 75 h 88"/>
                <a:gd name="T92" fmla="*/ 58 w 90"/>
                <a:gd name="T93" fmla="*/ 56 h 88"/>
                <a:gd name="T94" fmla="*/ 52 w 90"/>
                <a:gd name="T95" fmla="*/ 56 h 88"/>
                <a:gd name="T96" fmla="*/ 52 w 90"/>
                <a:gd name="T97" fmla="*/ 75 h 88"/>
                <a:gd name="T98" fmla="*/ 74 w 90"/>
                <a:gd name="T99" fmla="*/ 56 h 88"/>
                <a:gd name="T100" fmla="*/ 67 w 90"/>
                <a:gd name="T101" fmla="*/ 56 h 88"/>
                <a:gd name="T102" fmla="*/ 67 w 90"/>
                <a:gd name="T103" fmla="*/ 75 h 88"/>
                <a:gd name="T104" fmla="*/ 74 w 90"/>
                <a:gd name="T105" fmla="*/ 75 h 88"/>
                <a:gd name="T106" fmla="*/ 74 w 90"/>
                <a:gd name="T107" fmla="*/ 56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0" h="88">
                  <a:moveTo>
                    <a:pt x="7" y="23"/>
                  </a:moveTo>
                  <a:cubicBezTo>
                    <a:pt x="13" y="28"/>
                    <a:pt x="18" y="31"/>
                    <a:pt x="22" y="35"/>
                  </a:cubicBezTo>
                  <a:cubicBezTo>
                    <a:pt x="13" y="45"/>
                    <a:pt x="13" y="45"/>
                    <a:pt x="13" y="45"/>
                  </a:cubicBezTo>
                  <a:cubicBezTo>
                    <a:pt x="9" y="40"/>
                    <a:pt x="4" y="36"/>
                    <a:pt x="0" y="32"/>
                  </a:cubicBezTo>
                  <a:lnTo>
                    <a:pt x="7" y="23"/>
                  </a:lnTo>
                  <a:close/>
                  <a:moveTo>
                    <a:pt x="9" y="49"/>
                  </a:moveTo>
                  <a:cubicBezTo>
                    <a:pt x="13" y="50"/>
                    <a:pt x="17" y="52"/>
                    <a:pt x="20" y="53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9" y="87"/>
                    <a:pt x="5" y="86"/>
                    <a:pt x="1" y="85"/>
                  </a:cubicBezTo>
                  <a:cubicBezTo>
                    <a:pt x="4" y="73"/>
                    <a:pt x="6" y="61"/>
                    <a:pt x="9" y="49"/>
                  </a:cubicBezTo>
                  <a:close/>
                  <a:moveTo>
                    <a:pt x="10" y="0"/>
                  </a:moveTo>
                  <a:cubicBezTo>
                    <a:pt x="15" y="3"/>
                    <a:pt x="20" y="7"/>
                    <a:pt x="25" y="11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2" y="16"/>
                    <a:pt x="7" y="11"/>
                    <a:pt x="2" y="7"/>
                  </a:cubicBezTo>
                  <a:lnTo>
                    <a:pt x="10" y="0"/>
                  </a:lnTo>
                  <a:close/>
                  <a:moveTo>
                    <a:pt x="18" y="75"/>
                  </a:moveTo>
                  <a:cubicBezTo>
                    <a:pt x="25" y="75"/>
                    <a:pt x="25" y="75"/>
                    <a:pt x="25" y="75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85" y="47"/>
                    <a:pt x="85" y="47"/>
                    <a:pt x="85" y="47"/>
                  </a:cubicBezTo>
                  <a:cubicBezTo>
                    <a:pt x="85" y="75"/>
                    <a:pt x="85" y="75"/>
                    <a:pt x="85" y="75"/>
                  </a:cubicBezTo>
                  <a:cubicBezTo>
                    <a:pt x="90" y="75"/>
                    <a:pt x="90" y="75"/>
                    <a:pt x="90" y="75"/>
                  </a:cubicBezTo>
                  <a:cubicBezTo>
                    <a:pt x="90" y="84"/>
                    <a:pt x="90" y="84"/>
                    <a:pt x="90" y="84"/>
                  </a:cubicBezTo>
                  <a:cubicBezTo>
                    <a:pt x="18" y="84"/>
                    <a:pt x="18" y="84"/>
                    <a:pt x="18" y="84"/>
                  </a:cubicBezTo>
                  <a:lnTo>
                    <a:pt x="18" y="75"/>
                  </a:lnTo>
                  <a:close/>
                  <a:moveTo>
                    <a:pt x="29" y="2"/>
                  </a:moveTo>
                  <a:cubicBezTo>
                    <a:pt x="81" y="2"/>
                    <a:pt x="81" y="2"/>
                    <a:pt x="81" y="2"/>
                  </a:cubicBezTo>
                  <a:cubicBezTo>
                    <a:pt x="81" y="42"/>
                    <a:pt x="81" y="42"/>
                    <a:pt x="81" y="42"/>
                  </a:cubicBezTo>
                  <a:cubicBezTo>
                    <a:pt x="29" y="42"/>
                    <a:pt x="29" y="42"/>
                    <a:pt x="29" y="42"/>
                  </a:cubicBezTo>
                  <a:lnTo>
                    <a:pt x="29" y="2"/>
                  </a:lnTo>
                  <a:close/>
                  <a:moveTo>
                    <a:pt x="36" y="75"/>
                  </a:moveTo>
                  <a:cubicBezTo>
                    <a:pt x="43" y="75"/>
                    <a:pt x="43" y="75"/>
                    <a:pt x="43" y="75"/>
                  </a:cubicBezTo>
                  <a:cubicBezTo>
                    <a:pt x="43" y="56"/>
                    <a:pt x="43" y="56"/>
                    <a:pt x="43" y="56"/>
                  </a:cubicBezTo>
                  <a:cubicBezTo>
                    <a:pt x="36" y="56"/>
                    <a:pt x="36" y="56"/>
                    <a:pt x="36" y="56"/>
                  </a:cubicBezTo>
                  <a:lnTo>
                    <a:pt x="36" y="75"/>
                  </a:lnTo>
                  <a:close/>
                  <a:moveTo>
                    <a:pt x="70" y="12"/>
                  </a:moveTo>
                  <a:cubicBezTo>
                    <a:pt x="40" y="12"/>
                    <a:pt x="40" y="12"/>
                    <a:pt x="40" y="12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70" y="18"/>
                    <a:pt x="70" y="18"/>
                    <a:pt x="70" y="18"/>
                  </a:cubicBezTo>
                  <a:lnTo>
                    <a:pt x="70" y="12"/>
                  </a:lnTo>
                  <a:close/>
                  <a:moveTo>
                    <a:pt x="70" y="32"/>
                  </a:moveTo>
                  <a:cubicBezTo>
                    <a:pt x="70" y="26"/>
                    <a:pt x="70" y="26"/>
                    <a:pt x="70" y="26"/>
                  </a:cubicBezTo>
                  <a:cubicBezTo>
                    <a:pt x="40" y="26"/>
                    <a:pt x="40" y="26"/>
                    <a:pt x="40" y="26"/>
                  </a:cubicBezTo>
                  <a:cubicBezTo>
                    <a:pt x="40" y="32"/>
                    <a:pt x="40" y="32"/>
                    <a:pt x="40" y="32"/>
                  </a:cubicBezTo>
                  <a:lnTo>
                    <a:pt x="70" y="32"/>
                  </a:lnTo>
                  <a:close/>
                  <a:moveTo>
                    <a:pt x="52" y="75"/>
                  </a:moveTo>
                  <a:cubicBezTo>
                    <a:pt x="58" y="75"/>
                    <a:pt x="58" y="75"/>
                    <a:pt x="58" y="75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52" y="56"/>
                    <a:pt x="52" y="56"/>
                    <a:pt x="52" y="56"/>
                  </a:cubicBezTo>
                  <a:lnTo>
                    <a:pt x="52" y="75"/>
                  </a:lnTo>
                  <a:close/>
                  <a:moveTo>
                    <a:pt x="74" y="56"/>
                  </a:moveTo>
                  <a:cubicBezTo>
                    <a:pt x="67" y="56"/>
                    <a:pt x="67" y="56"/>
                    <a:pt x="67" y="56"/>
                  </a:cubicBezTo>
                  <a:cubicBezTo>
                    <a:pt x="67" y="75"/>
                    <a:pt x="67" y="75"/>
                    <a:pt x="67" y="75"/>
                  </a:cubicBezTo>
                  <a:cubicBezTo>
                    <a:pt x="74" y="75"/>
                    <a:pt x="74" y="75"/>
                    <a:pt x="74" y="75"/>
                  </a:cubicBezTo>
                  <a:lnTo>
                    <a:pt x="74" y="5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Freeform 124">
              <a:extLst>
                <a:ext uri="{FF2B5EF4-FFF2-40B4-BE49-F238E27FC236}">
                  <a16:creationId xmlns:a16="http://schemas.microsoft.com/office/drawing/2014/main" id="{F2BF5353-E17F-42D6-999F-590EE22BF3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015288" y="3091354"/>
              <a:ext cx="166688" cy="173038"/>
            </a:xfrm>
            <a:custGeom>
              <a:avLst/>
              <a:gdLst>
                <a:gd name="T0" fmla="*/ 81 w 87"/>
                <a:gd name="T1" fmla="*/ 58 h 89"/>
                <a:gd name="T2" fmla="*/ 87 w 87"/>
                <a:gd name="T3" fmla="*/ 77 h 89"/>
                <a:gd name="T4" fmla="*/ 60 w 87"/>
                <a:gd name="T5" fmla="*/ 81 h 89"/>
                <a:gd name="T6" fmla="*/ 33 w 87"/>
                <a:gd name="T7" fmla="*/ 80 h 89"/>
                <a:gd name="T8" fmla="*/ 21 w 87"/>
                <a:gd name="T9" fmla="*/ 77 h 89"/>
                <a:gd name="T10" fmla="*/ 10 w 87"/>
                <a:gd name="T11" fmla="*/ 82 h 89"/>
                <a:gd name="T12" fmla="*/ 0 w 87"/>
                <a:gd name="T13" fmla="*/ 5 h 89"/>
                <a:gd name="T14" fmla="*/ 26 w 87"/>
                <a:gd name="T15" fmla="*/ 70 h 89"/>
                <a:gd name="T16" fmla="*/ 27 w 87"/>
                <a:gd name="T17" fmla="*/ 45 h 89"/>
                <a:gd name="T18" fmla="*/ 39 w 87"/>
                <a:gd name="T19" fmla="*/ 36 h 89"/>
                <a:gd name="T20" fmla="*/ 29 w 87"/>
                <a:gd name="T21" fmla="*/ 31 h 89"/>
                <a:gd name="T22" fmla="*/ 35 w 87"/>
                <a:gd name="T23" fmla="*/ 22 h 89"/>
                <a:gd name="T24" fmla="*/ 41 w 87"/>
                <a:gd name="T25" fmla="*/ 13 h 89"/>
                <a:gd name="T26" fmla="*/ 52 w 87"/>
                <a:gd name="T27" fmla="*/ 22 h 89"/>
                <a:gd name="T28" fmla="*/ 59 w 87"/>
                <a:gd name="T29" fmla="*/ 12 h 89"/>
                <a:gd name="T30" fmla="*/ 65 w 87"/>
                <a:gd name="T31" fmla="*/ 22 h 89"/>
                <a:gd name="T32" fmla="*/ 81 w 87"/>
                <a:gd name="T33" fmla="*/ 15 h 89"/>
                <a:gd name="T34" fmla="*/ 84 w 87"/>
                <a:gd name="T35" fmla="*/ 22 h 89"/>
                <a:gd name="T36" fmla="*/ 51 w 87"/>
                <a:gd name="T37" fmla="*/ 31 h 89"/>
                <a:gd name="T38" fmla="*/ 85 w 87"/>
                <a:gd name="T39" fmla="*/ 36 h 89"/>
                <a:gd name="T40" fmla="*/ 49 w 87"/>
                <a:gd name="T41" fmla="*/ 45 h 89"/>
                <a:gd name="T42" fmla="*/ 81 w 87"/>
                <a:gd name="T43" fmla="*/ 50 h 89"/>
                <a:gd name="T44" fmla="*/ 10 w 87"/>
                <a:gd name="T45" fmla="*/ 16 h 89"/>
                <a:gd name="T46" fmla="*/ 16 w 87"/>
                <a:gd name="T47" fmla="*/ 35 h 89"/>
                <a:gd name="T48" fmla="*/ 16 w 87"/>
                <a:gd name="T49" fmla="*/ 66 h 89"/>
                <a:gd name="T50" fmla="*/ 10 w 87"/>
                <a:gd name="T51" fmla="*/ 46 h 89"/>
                <a:gd name="T52" fmla="*/ 16 w 87"/>
                <a:gd name="T53" fmla="*/ 66 h 89"/>
                <a:gd name="T54" fmla="*/ 82 w 87"/>
                <a:gd name="T55" fmla="*/ 0 h 89"/>
                <a:gd name="T56" fmla="*/ 30 w 87"/>
                <a:gd name="T57" fmla="*/ 13 h 89"/>
                <a:gd name="T58" fmla="*/ 34 w 87"/>
                <a:gd name="T59" fmla="*/ 78 h 89"/>
                <a:gd name="T60" fmla="*/ 42 w 87"/>
                <a:gd name="T61" fmla="*/ 65 h 89"/>
                <a:gd name="T62" fmla="*/ 60 w 87"/>
                <a:gd name="T63" fmla="*/ 68 h 89"/>
                <a:gd name="T64" fmla="*/ 50 w 87"/>
                <a:gd name="T65" fmla="*/ 5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9">
                  <a:moveTo>
                    <a:pt x="81" y="50"/>
                  </a:moveTo>
                  <a:cubicBezTo>
                    <a:pt x="81" y="58"/>
                    <a:pt x="81" y="58"/>
                    <a:pt x="81" y="58"/>
                  </a:cubicBezTo>
                  <a:cubicBezTo>
                    <a:pt x="78" y="64"/>
                    <a:pt x="74" y="69"/>
                    <a:pt x="70" y="73"/>
                  </a:cubicBezTo>
                  <a:cubicBezTo>
                    <a:pt x="75" y="75"/>
                    <a:pt x="81" y="76"/>
                    <a:pt x="87" y="77"/>
                  </a:cubicBezTo>
                  <a:cubicBezTo>
                    <a:pt x="85" y="80"/>
                    <a:pt x="83" y="84"/>
                    <a:pt x="81" y="88"/>
                  </a:cubicBezTo>
                  <a:cubicBezTo>
                    <a:pt x="73" y="86"/>
                    <a:pt x="66" y="84"/>
                    <a:pt x="60" y="81"/>
                  </a:cubicBezTo>
                  <a:cubicBezTo>
                    <a:pt x="54" y="84"/>
                    <a:pt x="47" y="87"/>
                    <a:pt x="38" y="89"/>
                  </a:cubicBezTo>
                  <a:cubicBezTo>
                    <a:pt x="37" y="85"/>
                    <a:pt x="35" y="82"/>
                    <a:pt x="33" y="80"/>
                  </a:cubicBezTo>
                  <a:cubicBezTo>
                    <a:pt x="31" y="82"/>
                    <a:pt x="29" y="85"/>
                    <a:pt x="26" y="88"/>
                  </a:cubicBezTo>
                  <a:cubicBezTo>
                    <a:pt x="24" y="84"/>
                    <a:pt x="23" y="80"/>
                    <a:pt x="21" y="77"/>
                  </a:cubicBezTo>
                  <a:cubicBezTo>
                    <a:pt x="10" y="77"/>
                    <a:pt x="10" y="77"/>
                    <a:pt x="10" y="77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6" y="5"/>
                    <a:pt x="26" y="5"/>
                    <a:pt x="26" y="5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32" y="63"/>
                    <a:pt x="36" y="55"/>
                    <a:pt x="38" y="45"/>
                  </a:cubicBezTo>
                  <a:cubicBezTo>
                    <a:pt x="27" y="45"/>
                    <a:pt x="27" y="45"/>
                    <a:pt x="27" y="45"/>
                  </a:cubicBezTo>
                  <a:cubicBezTo>
                    <a:pt x="27" y="36"/>
                    <a:pt x="27" y="36"/>
                    <a:pt x="27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40" y="34"/>
                    <a:pt x="40" y="33"/>
                    <a:pt x="40" y="31"/>
                  </a:cubicBezTo>
                  <a:cubicBezTo>
                    <a:pt x="29" y="31"/>
                    <a:pt x="29" y="31"/>
                    <a:pt x="29" y="31"/>
                  </a:cubicBezTo>
                  <a:cubicBezTo>
                    <a:pt x="29" y="22"/>
                    <a:pt x="29" y="22"/>
                    <a:pt x="29" y="22"/>
                  </a:cubicBezTo>
                  <a:cubicBezTo>
                    <a:pt x="35" y="22"/>
                    <a:pt x="35" y="22"/>
                    <a:pt x="35" y="22"/>
                  </a:cubicBezTo>
                  <a:cubicBezTo>
                    <a:pt x="34" y="20"/>
                    <a:pt x="33" y="18"/>
                    <a:pt x="32" y="17"/>
                  </a:cubicBezTo>
                  <a:cubicBezTo>
                    <a:pt x="41" y="13"/>
                    <a:pt x="41" y="13"/>
                    <a:pt x="41" y="13"/>
                  </a:cubicBezTo>
                  <a:cubicBezTo>
                    <a:pt x="45" y="22"/>
                    <a:pt x="45" y="22"/>
                    <a:pt x="45" y="22"/>
                  </a:cubicBezTo>
                  <a:cubicBezTo>
                    <a:pt x="52" y="22"/>
                    <a:pt x="52" y="22"/>
                    <a:pt x="52" y="22"/>
                  </a:cubicBezTo>
                  <a:cubicBezTo>
                    <a:pt x="51" y="20"/>
                    <a:pt x="50" y="17"/>
                    <a:pt x="49" y="14"/>
                  </a:cubicBezTo>
                  <a:cubicBezTo>
                    <a:pt x="59" y="12"/>
                    <a:pt x="59" y="12"/>
                    <a:pt x="59" y="12"/>
                  </a:cubicBezTo>
                  <a:cubicBezTo>
                    <a:pt x="60" y="16"/>
                    <a:pt x="61" y="19"/>
                    <a:pt x="62" y="22"/>
                  </a:cubicBezTo>
                  <a:cubicBezTo>
                    <a:pt x="65" y="22"/>
                    <a:pt x="65" y="22"/>
                    <a:pt x="65" y="22"/>
                  </a:cubicBezTo>
                  <a:cubicBezTo>
                    <a:pt x="67" y="19"/>
                    <a:pt x="69" y="15"/>
                    <a:pt x="71" y="11"/>
                  </a:cubicBezTo>
                  <a:cubicBezTo>
                    <a:pt x="81" y="15"/>
                    <a:pt x="81" y="15"/>
                    <a:pt x="81" y="15"/>
                  </a:cubicBezTo>
                  <a:cubicBezTo>
                    <a:pt x="80" y="18"/>
                    <a:pt x="78" y="20"/>
                    <a:pt x="76" y="22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51" y="33"/>
                    <a:pt x="51" y="34"/>
                    <a:pt x="51" y="36"/>
                  </a:cubicBezTo>
                  <a:cubicBezTo>
                    <a:pt x="85" y="36"/>
                    <a:pt x="85" y="36"/>
                    <a:pt x="85" y="36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7"/>
                    <a:pt x="48" y="48"/>
                    <a:pt x="48" y="50"/>
                  </a:cubicBezTo>
                  <a:lnTo>
                    <a:pt x="81" y="50"/>
                  </a:lnTo>
                  <a:close/>
                  <a:moveTo>
                    <a:pt x="16" y="16"/>
                  </a:moveTo>
                  <a:cubicBezTo>
                    <a:pt x="10" y="16"/>
                    <a:pt x="10" y="16"/>
                    <a:pt x="10" y="16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6" y="35"/>
                    <a:pt x="16" y="35"/>
                    <a:pt x="16" y="35"/>
                  </a:cubicBezTo>
                  <a:lnTo>
                    <a:pt x="16" y="16"/>
                  </a:lnTo>
                  <a:close/>
                  <a:moveTo>
                    <a:pt x="16" y="66"/>
                  </a:moveTo>
                  <a:cubicBezTo>
                    <a:pt x="16" y="46"/>
                    <a:pt x="16" y="46"/>
                    <a:pt x="16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10" y="66"/>
                    <a:pt x="10" y="66"/>
                    <a:pt x="10" y="66"/>
                  </a:cubicBezTo>
                  <a:lnTo>
                    <a:pt x="16" y="66"/>
                  </a:lnTo>
                  <a:close/>
                  <a:moveTo>
                    <a:pt x="28" y="3"/>
                  </a:moveTo>
                  <a:cubicBezTo>
                    <a:pt x="45" y="3"/>
                    <a:pt x="63" y="2"/>
                    <a:pt x="82" y="0"/>
                  </a:cubicBezTo>
                  <a:cubicBezTo>
                    <a:pt x="84" y="10"/>
                    <a:pt x="84" y="10"/>
                    <a:pt x="84" y="10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0" y="10"/>
                    <a:pt x="29" y="6"/>
                    <a:pt x="28" y="3"/>
                  </a:cubicBezTo>
                  <a:close/>
                  <a:moveTo>
                    <a:pt x="34" y="78"/>
                  </a:moveTo>
                  <a:cubicBezTo>
                    <a:pt x="40" y="77"/>
                    <a:pt x="45" y="76"/>
                    <a:pt x="50" y="74"/>
                  </a:cubicBezTo>
                  <a:cubicBezTo>
                    <a:pt x="47" y="71"/>
                    <a:pt x="45" y="68"/>
                    <a:pt x="42" y="65"/>
                  </a:cubicBezTo>
                  <a:cubicBezTo>
                    <a:pt x="40" y="70"/>
                    <a:pt x="37" y="74"/>
                    <a:pt x="34" y="78"/>
                  </a:cubicBezTo>
                  <a:close/>
                  <a:moveTo>
                    <a:pt x="60" y="68"/>
                  </a:moveTo>
                  <a:cubicBezTo>
                    <a:pt x="63" y="66"/>
                    <a:pt x="66" y="63"/>
                    <a:pt x="68" y="59"/>
                  </a:cubicBezTo>
                  <a:cubicBezTo>
                    <a:pt x="50" y="59"/>
                    <a:pt x="50" y="59"/>
                    <a:pt x="50" y="59"/>
                  </a:cubicBezTo>
                  <a:cubicBezTo>
                    <a:pt x="53" y="63"/>
                    <a:pt x="56" y="66"/>
                    <a:pt x="60" y="6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125">
              <a:extLst>
                <a:ext uri="{FF2B5EF4-FFF2-40B4-BE49-F238E27FC236}">
                  <a16:creationId xmlns:a16="http://schemas.microsoft.com/office/drawing/2014/main" id="{729F32FD-5C78-45B2-8BEF-569CB3A3D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8185150" y="3092942"/>
              <a:ext cx="173038" cy="166688"/>
            </a:xfrm>
            <a:custGeom>
              <a:avLst/>
              <a:gdLst>
                <a:gd name="T0" fmla="*/ 0 w 90"/>
                <a:gd name="T1" fmla="*/ 34 h 86"/>
                <a:gd name="T2" fmla="*/ 38 w 90"/>
                <a:gd name="T3" fmla="*/ 34 h 86"/>
                <a:gd name="T4" fmla="*/ 38 w 90"/>
                <a:gd name="T5" fmla="*/ 14 h 86"/>
                <a:gd name="T6" fmla="*/ 8 w 90"/>
                <a:gd name="T7" fmla="*/ 15 h 86"/>
                <a:gd name="T8" fmla="*/ 6 w 90"/>
                <a:gd name="T9" fmla="*/ 3 h 86"/>
                <a:gd name="T10" fmla="*/ 81 w 90"/>
                <a:gd name="T11" fmla="*/ 0 h 86"/>
                <a:gd name="T12" fmla="*/ 85 w 90"/>
                <a:gd name="T13" fmla="*/ 12 h 86"/>
                <a:gd name="T14" fmla="*/ 52 w 90"/>
                <a:gd name="T15" fmla="*/ 13 h 86"/>
                <a:gd name="T16" fmla="*/ 52 w 90"/>
                <a:gd name="T17" fmla="*/ 34 h 86"/>
                <a:gd name="T18" fmla="*/ 90 w 90"/>
                <a:gd name="T19" fmla="*/ 34 h 86"/>
                <a:gd name="T20" fmla="*/ 90 w 90"/>
                <a:gd name="T21" fmla="*/ 47 h 86"/>
                <a:gd name="T22" fmla="*/ 52 w 90"/>
                <a:gd name="T23" fmla="*/ 47 h 86"/>
                <a:gd name="T24" fmla="*/ 52 w 90"/>
                <a:gd name="T25" fmla="*/ 86 h 86"/>
                <a:gd name="T26" fmla="*/ 38 w 90"/>
                <a:gd name="T27" fmla="*/ 86 h 86"/>
                <a:gd name="T28" fmla="*/ 38 w 90"/>
                <a:gd name="T29" fmla="*/ 47 h 86"/>
                <a:gd name="T30" fmla="*/ 0 w 90"/>
                <a:gd name="T31" fmla="*/ 47 h 86"/>
                <a:gd name="T32" fmla="*/ 0 w 90"/>
                <a:gd name="T33" fmla="*/ 3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0" h="86">
                  <a:moveTo>
                    <a:pt x="0" y="34"/>
                  </a:moveTo>
                  <a:cubicBezTo>
                    <a:pt x="38" y="34"/>
                    <a:pt x="38" y="34"/>
                    <a:pt x="38" y="34"/>
                  </a:cubicBezTo>
                  <a:cubicBezTo>
                    <a:pt x="38" y="14"/>
                    <a:pt x="38" y="14"/>
                    <a:pt x="38" y="14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8" y="12"/>
                    <a:pt x="7" y="8"/>
                    <a:pt x="6" y="3"/>
                  </a:cubicBezTo>
                  <a:cubicBezTo>
                    <a:pt x="35" y="2"/>
                    <a:pt x="60" y="1"/>
                    <a:pt x="81" y="0"/>
                  </a:cubicBezTo>
                  <a:cubicBezTo>
                    <a:pt x="85" y="12"/>
                    <a:pt x="85" y="12"/>
                    <a:pt x="85" y="12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90" y="34"/>
                    <a:pt x="90" y="34"/>
                    <a:pt x="90" y="34"/>
                  </a:cubicBezTo>
                  <a:cubicBezTo>
                    <a:pt x="90" y="47"/>
                    <a:pt x="90" y="47"/>
                    <a:pt x="90" y="47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52" y="86"/>
                    <a:pt x="52" y="86"/>
                    <a:pt x="52" y="86"/>
                  </a:cubicBezTo>
                  <a:cubicBezTo>
                    <a:pt x="38" y="86"/>
                    <a:pt x="38" y="86"/>
                    <a:pt x="38" y="86"/>
                  </a:cubicBezTo>
                  <a:cubicBezTo>
                    <a:pt x="38" y="47"/>
                    <a:pt x="38" y="47"/>
                    <a:pt x="38" y="47"/>
                  </a:cubicBezTo>
                  <a:cubicBezTo>
                    <a:pt x="0" y="47"/>
                    <a:pt x="0" y="47"/>
                    <a:pt x="0" y="47"/>
                  </a:cubicBezTo>
                  <a:lnTo>
                    <a:pt x="0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126">
              <a:extLst>
                <a:ext uri="{FF2B5EF4-FFF2-40B4-BE49-F238E27FC236}">
                  <a16:creationId xmlns:a16="http://schemas.microsoft.com/office/drawing/2014/main" id="{5C6EA6AC-2EC3-4247-BCD7-D1DDAFB09C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364538" y="3099292"/>
              <a:ext cx="168275" cy="165100"/>
            </a:xfrm>
            <a:custGeom>
              <a:avLst/>
              <a:gdLst>
                <a:gd name="T0" fmla="*/ 42 w 88"/>
                <a:gd name="T1" fmla="*/ 83 h 85"/>
                <a:gd name="T2" fmla="*/ 39 w 88"/>
                <a:gd name="T3" fmla="*/ 69 h 85"/>
                <a:gd name="T4" fmla="*/ 54 w 88"/>
                <a:gd name="T5" fmla="*/ 69 h 85"/>
                <a:gd name="T6" fmla="*/ 59 w 88"/>
                <a:gd name="T7" fmla="*/ 69 h 85"/>
                <a:gd name="T8" fmla="*/ 62 w 88"/>
                <a:gd name="T9" fmla="*/ 67 h 85"/>
                <a:gd name="T10" fmla="*/ 63 w 88"/>
                <a:gd name="T11" fmla="*/ 64 h 85"/>
                <a:gd name="T12" fmla="*/ 64 w 88"/>
                <a:gd name="T13" fmla="*/ 54 h 85"/>
                <a:gd name="T14" fmla="*/ 64 w 88"/>
                <a:gd name="T15" fmla="*/ 38 h 85"/>
                <a:gd name="T16" fmla="*/ 36 w 88"/>
                <a:gd name="T17" fmla="*/ 38 h 85"/>
                <a:gd name="T18" fmla="*/ 10 w 88"/>
                <a:gd name="T19" fmla="*/ 85 h 85"/>
                <a:gd name="T20" fmla="*/ 0 w 88"/>
                <a:gd name="T21" fmla="*/ 73 h 85"/>
                <a:gd name="T22" fmla="*/ 15 w 88"/>
                <a:gd name="T23" fmla="*/ 58 h 85"/>
                <a:gd name="T24" fmla="*/ 21 w 88"/>
                <a:gd name="T25" fmla="*/ 41 h 85"/>
                <a:gd name="T26" fmla="*/ 23 w 88"/>
                <a:gd name="T27" fmla="*/ 13 h 85"/>
                <a:gd name="T28" fmla="*/ 2 w 88"/>
                <a:gd name="T29" fmla="*/ 13 h 85"/>
                <a:gd name="T30" fmla="*/ 2 w 88"/>
                <a:gd name="T31" fmla="*/ 0 h 85"/>
                <a:gd name="T32" fmla="*/ 88 w 88"/>
                <a:gd name="T33" fmla="*/ 0 h 85"/>
                <a:gd name="T34" fmla="*/ 88 w 88"/>
                <a:gd name="T35" fmla="*/ 13 h 85"/>
                <a:gd name="T36" fmla="*/ 37 w 88"/>
                <a:gd name="T37" fmla="*/ 13 h 85"/>
                <a:gd name="T38" fmla="*/ 36 w 88"/>
                <a:gd name="T39" fmla="*/ 26 h 85"/>
                <a:gd name="T40" fmla="*/ 79 w 88"/>
                <a:gd name="T41" fmla="*/ 26 h 85"/>
                <a:gd name="T42" fmla="*/ 77 w 88"/>
                <a:gd name="T43" fmla="*/ 54 h 85"/>
                <a:gd name="T44" fmla="*/ 77 w 88"/>
                <a:gd name="T45" fmla="*/ 62 h 85"/>
                <a:gd name="T46" fmla="*/ 74 w 88"/>
                <a:gd name="T47" fmla="*/ 77 h 85"/>
                <a:gd name="T48" fmla="*/ 65 w 88"/>
                <a:gd name="T49" fmla="*/ 82 h 85"/>
                <a:gd name="T50" fmla="*/ 42 w 88"/>
                <a:gd name="T51" fmla="*/ 8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8" h="85">
                  <a:moveTo>
                    <a:pt x="42" y="83"/>
                  </a:moveTo>
                  <a:cubicBezTo>
                    <a:pt x="41" y="77"/>
                    <a:pt x="40" y="73"/>
                    <a:pt x="39" y="69"/>
                  </a:cubicBezTo>
                  <a:cubicBezTo>
                    <a:pt x="46" y="69"/>
                    <a:pt x="51" y="69"/>
                    <a:pt x="54" y="69"/>
                  </a:cubicBezTo>
                  <a:cubicBezTo>
                    <a:pt x="56" y="69"/>
                    <a:pt x="58" y="69"/>
                    <a:pt x="59" y="69"/>
                  </a:cubicBezTo>
                  <a:cubicBezTo>
                    <a:pt x="60" y="68"/>
                    <a:pt x="61" y="68"/>
                    <a:pt x="62" y="67"/>
                  </a:cubicBezTo>
                  <a:cubicBezTo>
                    <a:pt x="62" y="66"/>
                    <a:pt x="63" y="65"/>
                    <a:pt x="63" y="64"/>
                  </a:cubicBezTo>
                  <a:cubicBezTo>
                    <a:pt x="63" y="63"/>
                    <a:pt x="63" y="60"/>
                    <a:pt x="64" y="54"/>
                  </a:cubicBezTo>
                  <a:cubicBezTo>
                    <a:pt x="64" y="48"/>
                    <a:pt x="64" y="42"/>
                    <a:pt x="64" y="38"/>
                  </a:cubicBezTo>
                  <a:cubicBezTo>
                    <a:pt x="36" y="38"/>
                    <a:pt x="36" y="38"/>
                    <a:pt x="36" y="38"/>
                  </a:cubicBezTo>
                  <a:cubicBezTo>
                    <a:pt x="35" y="57"/>
                    <a:pt x="26" y="73"/>
                    <a:pt x="10" y="85"/>
                  </a:cubicBezTo>
                  <a:cubicBezTo>
                    <a:pt x="7" y="81"/>
                    <a:pt x="3" y="77"/>
                    <a:pt x="0" y="73"/>
                  </a:cubicBezTo>
                  <a:cubicBezTo>
                    <a:pt x="7" y="68"/>
                    <a:pt x="12" y="63"/>
                    <a:pt x="15" y="58"/>
                  </a:cubicBezTo>
                  <a:cubicBezTo>
                    <a:pt x="19" y="52"/>
                    <a:pt x="21" y="47"/>
                    <a:pt x="21" y="41"/>
                  </a:cubicBezTo>
                  <a:cubicBezTo>
                    <a:pt x="22" y="36"/>
                    <a:pt x="22" y="27"/>
                    <a:pt x="23" y="13"/>
                  </a:cubicBezTo>
                  <a:cubicBezTo>
                    <a:pt x="2" y="13"/>
                    <a:pt x="2" y="13"/>
                    <a:pt x="2" y="1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88" y="0"/>
                    <a:pt x="88" y="0"/>
                    <a:pt x="88" y="0"/>
                  </a:cubicBezTo>
                  <a:cubicBezTo>
                    <a:pt x="88" y="13"/>
                    <a:pt x="88" y="13"/>
                    <a:pt x="88" y="13"/>
                  </a:cubicBezTo>
                  <a:cubicBezTo>
                    <a:pt x="37" y="13"/>
                    <a:pt x="37" y="13"/>
                    <a:pt x="37" y="13"/>
                  </a:cubicBezTo>
                  <a:cubicBezTo>
                    <a:pt x="36" y="26"/>
                    <a:pt x="36" y="26"/>
                    <a:pt x="36" y="26"/>
                  </a:cubicBezTo>
                  <a:cubicBezTo>
                    <a:pt x="79" y="26"/>
                    <a:pt x="79" y="26"/>
                    <a:pt x="79" y="26"/>
                  </a:cubicBezTo>
                  <a:cubicBezTo>
                    <a:pt x="77" y="54"/>
                    <a:pt x="77" y="54"/>
                    <a:pt x="77" y="54"/>
                  </a:cubicBezTo>
                  <a:cubicBezTo>
                    <a:pt x="77" y="62"/>
                    <a:pt x="77" y="62"/>
                    <a:pt x="77" y="62"/>
                  </a:cubicBezTo>
                  <a:cubicBezTo>
                    <a:pt x="77" y="69"/>
                    <a:pt x="76" y="73"/>
                    <a:pt x="74" y="77"/>
                  </a:cubicBezTo>
                  <a:cubicBezTo>
                    <a:pt x="72" y="80"/>
                    <a:pt x="68" y="82"/>
                    <a:pt x="65" y="82"/>
                  </a:cubicBezTo>
                  <a:cubicBezTo>
                    <a:pt x="61" y="83"/>
                    <a:pt x="53" y="83"/>
                    <a:pt x="42" y="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127">
              <a:extLst>
                <a:ext uri="{FF2B5EF4-FFF2-40B4-BE49-F238E27FC236}">
                  <a16:creationId xmlns:a16="http://schemas.microsoft.com/office/drawing/2014/main" id="{43845951-6BF8-4238-B422-063986D0AD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42338" y="3088179"/>
              <a:ext cx="174625" cy="173038"/>
            </a:xfrm>
            <a:custGeom>
              <a:avLst/>
              <a:gdLst>
                <a:gd name="T0" fmla="*/ 78 w 91"/>
                <a:gd name="T1" fmla="*/ 34 h 90"/>
                <a:gd name="T2" fmla="*/ 85 w 91"/>
                <a:gd name="T3" fmla="*/ 44 h 90"/>
                <a:gd name="T4" fmla="*/ 71 w 91"/>
                <a:gd name="T5" fmla="*/ 51 h 90"/>
                <a:gd name="T6" fmla="*/ 91 w 91"/>
                <a:gd name="T7" fmla="*/ 75 h 90"/>
                <a:gd name="T8" fmla="*/ 80 w 91"/>
                <a:gd name="T9" fmla="*/ 85 h 90"/>
                <a:gd name="T10" fmla="*/ 61 w 91"/>
                <a:gd name="T11" fmla="*/ 55 h 90"/>
                <a:gd name="T12" fmla="*/ 57 w 91"/>
                <a:gd name="T13" fmla="*/ 57 h 90"/>
                <a:gd name="T14" fmla="*/ 59 w 91"/>
                <a:gd name="T15" fmla="*/ 71 h 90"/>
                <a:gd name="T16" fmla="*/ 58 w 91"/>
                <a:gd name="T17" fmla="*/ 81 h 90"/>
                <a:gd name="T18" fmla="*/ 54 w 91"/>
                <a:gd name="T19" fmla="*/ 87 h 90"/>
                <a:gd name="T20" fmla="*/ 48 w 91"/>
                <a:gd name="T21" fmla="*/ 89 h 90"/>
                <a:gd name="T22" fmla="*/ 31 w 91"/>
                <a:gd name="T23" fmla="*/ 90 h 90"/>
                <a:gd name="T24" fmla="*/ 28 w 91"/>
                <a:gd name="T25" fmla="*/ 79 h 90"/>
                <a:gd name="T26" fmla="*/ 7 w 91"/>
                <a:gd name="T27" fmla="*/ 87 h 90"/>
                <a:gd name="T28" fmla="*/ 0 w 91"/>
                <a:gd name="T29" fmla="*/ 77 h 90"/>
                <a:gd name="T30" fmla="*/ 44 w 91"/>
                <a:gd name="T31" fmla="*/ 57 h 90"/>
                <a:gd name="T32" fmla="*/ 42 w 91"/>
                <a:gd name="T33" fmla="*/ 53 h 90"/>
                <a:gd name="T34" fmla="*/ 8 w 91"/>
                <a:gd name="T35" fmla="*/ 69 h 90"/>
                <a:gd name="T36" fmla="*/ 2 w 91"/>
                <a:gd name="T37" fmla="*/ 60 h 90"/>
                <a:gd name="T38" fmla="*/ 38 w 91"/>
                <a:gd name="T39" fmla="*/ 47 h 90"/>
                <a:gd name="T40" fmla="*/ 36 w 91"/>
                <a:gd name="T41" fmla="*/ 44 h 90"/>
                <a:gd name="T42" fmla="*/ 9 w 91"/>
                <a:gd name="T43" fmla="*/ 53 h 90"/>
                <a:gd name="T44" fmla="*/ 3 w 91"/>
                <a:gd name="T45" fmla="*/ 44 h 90"/>
                <a:gd name="T46" fmla="*/ 34 w 91"/>
                <a:gd name="T47" fmla="*/ 34 h 90"/>
                <a:gd name="T48" fmla="*/ 19 w 91"/>
                <a:gd name="T49" fmla="*/ 34 h 90"/>
                <a:gd name="T50" fmla="*/ 19 w 91"/>
                <a:gd name="T51" fmla="*/ 24 h 90"/>
                <a:gd name="T52" fmla="*/ 72 w 91"/>
                <a:gd name="T53" fmla="*/ 24 h 90"/>
                <a:gd name="T54" fmla="*/ 72 w 91"/>
                <a:gd name="T55" fmla="*/ 34 h 90"/>
                <a:gd name="T56" fmla="*/ 52 w 91"/>
                <a:gd name="T57" fmla="*/ 34 h 90"/>
                <a:gd name="T58" fmla="*/ 46 w 91"/>
                <a:gd name="T59" fmla="*/ 38 h 90"/>
                <a:gd name="T60" fmla="*/ 53 w 91"/>
                <a:gd name="T61" fmla="*/ 48 h 90"/>
                <a:gd name="T62" fmla="*/ 78 w 91"/>
                <a:gd name="T63" fmla="*/ 34 h 90"/>
                <a:gd name="T64" fmla="*/ 36 w 91"/>
                <a:gd name="T65" fmla="*/ 2 h 90"/>
                <a:gd name="T66" fmla="*/ 51 w 91"/>
                <a:gd name="T67" fmla="*/ 0 h 90"/>
                <a:gd name="T68" fmla="*/ 54 w 91"/>
                <a:gd name="T69" fmla="*/ 8 h 90"/>
                <a:gd name="T70" fmla="*/ 88 w 91"/>
                <a:gd name="T71" fmla="*/ 8 h 90"/>
                <a:gd name="T72" fmla="*/ 88 w 91"/>
                <a:gd name="T73" fmla="*/ 31 h 90"/>
                <a:gd name="T74" fmla="*/ 75 w 91"/>
                <a:gd name="T75" fmla="*/ 31 h 90"/>
                <a:gd name="T76" fmla="*/ 75 w 91"/>
                <a:gd name="T77" fmla="*/ 19 h 90"/>
                <a:gd name="T78" fmla="*/ 15 w 91"/>
                <a:gd name="T79" fmla="*/ 19 h 90"/>
                <a:gd name="T80" fmla="*/ 15 w 91"/>
                <a:gd name="T81" fmla="*/ 31 h 90"/>
                <a:gd name="T82" fmla="*/ 3 w 91"/>
                <a:gd name="T83" fmla="*/ 31 h 90"/>
                <a:gd name="T84" fmla="*/ 3 w 91"/>
                <a:gd name="T85" fmla="*/ 8 h 90"/>
                <a:gd name="T86" fmla="*/ 38 w 91"/>
                <a:gd name="T87" fmla="*/ 8 h 90"/>
                <a:gd name="T88" fmla="*/ 36 w 91"/>
                <a:gd name="T89" fmla="*/ 2 h 90"/>
                <a:gd name="T90" fmla="*/ 29 w 91"/>
                <a:gd name="T91" fmla="*/ 78 h 90"/>
                <a:gd name="T92" fmla="*/ 39 w 91"/>
                <a:gd name="T93" fmla="*/ 79 h 90"/>
                <a:gd name="T94" fmla="*/ 47 w 91"/>
                <a:gd name="T95" fmla="*/ 71 h 90"/>
                <a:gd name="T96" fmla="*/ 47 w 91"/>
                <a:gd name="T97" fmla="*/ 67 h 90"/>
                <a:gd name="T98" fmla="*/ 29 w 91"/>
                <a:gd name="T99" fmla="*/ 7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1" h="90">
                  <a:moveTo>
                    <a:pt x="78" y="34"/>
                  </a:moveTo>
                  <a:cubicBezTo>
                    <a:pt x="85" y="44"/>
                    <a:pt x="85" y="44"/>
                    <a:pt x="85" y="44"/>
                  </a:cubicBezTo>
                  <a:cubicBezTo>
                    <a:pt x="71" y="51"/>
                    <a:pt x="71" y="51"/>
                    <a:pt x="71" y="51"/>
                  </a:cubicBezTo>
                  <a:cubicBezTo>
                    <a:pt x="75" y="62"/>
                    <a:pt x="81" y="69"/>
                    <a:pt x="91" y="75"/>
                  </a:cubicBezTo>
                  <a:cubicBezTo>
                    <a:pt x="87" y="78"/>
                    <a:pt x="83" y="82"/>
                    <a:pt x="80" y="85"/>
                  </a:cubicBezTo>
                  <a:cubicBezTo>
                    <a:pt x="73" y="79"/>
                    <a:pt x="66" y="69"/>
                    <a:pt x="61" y="55"/>
                  </a:cubicBezTo>
                  <a:cubicBezTo>
                    <a:pt x="57" y="57"/>
                    <a:pt x="57" y="57"/>
                    <a:pt x="57" y="57"/>
                  </a:cubicBezTo>
                  <a:cubicBezTo>
                    <a:pt x="59" y="62"/>
                    <a:pt x="59" y="66"/>
                    <a:pt x="59" y="71"/>
                  </a:cubicBezTo>
                  <a:cubicBezTo>
                    <a:pt x="59" y="75"/>
                    <a:pt x="59" y="78"/>
                    <a:pt x="58" y="81"/>
                  </a:cubicBezTo>
                  <a:cubicBezTo>
                    <a:pt x="57" y="83"/>
                    <a:pt x="56" y="85"/>
                    <a:pt x="54" y="87"/>
                  </a:cubicBezTo>
                  <a:cubicBezTo>
                    <a:pt x="52" y="88"/>
                    <a:pt x="50" y="89"/>
                    <a:pt x="48" y="89"/>
                  </a:cubicBezTo>
                  <a:cubicBezTo>
                    <a:pt x="46" y="90"/>
                    <a:pt x="40" y="90"/>
                    <a:pt x="31" y="90"/>
                  </a:cubicBezTo>
                  <a:cubicBezTo>
                    <a:pt x="30" y="86"/>
                    <a:pt x="29" y="82"/>
                    <a:pt x="28" y="79"/>
                  </a:cubicBezTo>
                  <a:cubicBezTo>
                    <a:pt x="22" y="82"/>
                    <a:pt x="15" y="85"/>
                    <a:pt x="7" y="87"/>
                  </a:cubicBezTo>
                  <a:cubicBezTo>
                    <a:pt x="5" y="84"/>
                    <a:pt x="3" y="80"/>
                    <a:pt x="0" y="77"/>
                  </a:cubicBezTo>
                  <a:cubicBezTo>
                    <a:pt x="18" y="72"/>
                    <a:pt x="33" y="66"/>
                    <a:pt x="44" y="57"/>
                  </a:cubicBezTo>
                  <a:cubicBezTo>
                    <a:pt x="43" y="56"/>
                    <a:pt x="43" y="55"/>
                    <a:pt x="42" y="53"/>
                  </a:cubicBezTo>
                  <a:cubicBezTo>
                    <a:pt x="32" y="60"/>
                    <a:pt x="21" y="66"/>
                    <a:pt x="8" y="69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16" y="57"/>
                    <a:pt x="28" y="52"/>
                    <a:pt x="38" y="47"/>
                  </a:cubicBezTo>
                  <a:cubicBezTo>
                    <a:pt x="37" y="46"/>
                    <a:pt x="36" y="45"/>
                    <a:pt x="36" y="44"/>
                  </a:cubicBezTo>
                  <a:cubicBezTo>
                    <a:pt x="27" y="47"/>
                    <a:pt x="18" y="51"/>
                    <a:pt x="9" y="53"/>
                  </a:cubicBezTo>
                  <a:cubicBezTo>
                    <a:pt x="7" y="50"/>
                    <a:pt x="5" y="47"/>
                    <a:pt x="3" y="44"/>
                  </a:cubicBezTo>
                  <a:cubicBezTo>
                    <a:pt x="15" y="42"/>
                    <a:pt x="25" y="38"/>
                    <a:pt x="34" y="34"/>
                  </a:cubicBezTo>
                  <a:cubicBezTo>
                    <a:pt x="19" y="34"/>
                    <a:pt x="19" y="34"/>
                    <a:pt x="19" y="3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2" y="34"/>
                    <a:pt x="72" y="34"/>
                    <a:pt x="72" y="34"/>
                  </a:cubicBezTo>
                  <a:cubicBezTo>
                    <a:pt x="52" y="34"/>
                    <a:pt x="52" y="34"/>
                    <a:pt x="52" y="34"/>
                  </a:cubicBezTo>
                  <a:cubicBezTo>
                    <a:pt x="50" y="36"/>
                    <a:pt x="48" y="37"/>
                    <a:pt x="46" y="38"/>
                  </a:cubicBezTo>
                  <a:cubicBezTo>
                    <a:pt x="49" y="41"/>
                    <a:pt x="51" y="44"/>
                    <a:pt x="53" y="48"/>
                  </a:cubicBezTo>
                  <a:cubicBezTo>
                    <a:pt x="63" y="43"/>
                    <a:pt x="71" y="38"/>
                    <a:pt x="78" y="34"/>
                  </a:cubicBezTo>
                  <a:close/>
                  <a:moveTo>
                    <a:pt x="36" y="2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52" y="3"/>
                    <a:pt x="53" y="5"/>
                    <a:pt x="54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31"/>
                    <a:pt x="88" y="31"/>
                    <a:pt x="88" y="31"/>
                  </a:cubicBezTo>
                  <a:cubicBezTo>
                    <a:pt x="75" y="31"/>
                    <a:pt x="75" y="31"/>
                    <a:pt x="75" y="31"/>
                  </a:cubicBezTo>
                  <a:cubicBezTo>
                    <a:pt x="75" y="19"/>
                    <a:pt x="75" y="19"/>
                    <a:pt x="75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31"/>
                    <a:pt x="15" y="31"/>
                    <a:pt x="15" y="31"/>
                  </a:cubicBezTo>
                  <a:cubicBezTo>
                    <a:pt x="3" y="31"/>
                    <a:pt x="3" y="31"/>
                    <a:pt x="3" y="31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8" y="8"/>
                    <a:pt x="38" y="8"/>
                    <a:pt x="38" y="8"/>
                  </a:cubicBezTo>
                  <a:cubicBezTo>
                    <a:pt x="37" y="6"/>
                    <a:pt x="36" y="4"/>
                    <a:pt x="36" y="2"/>
                  </a:cubicBezTo>
                  <a:close/>
                  <a:moveTo>
                    <a:pt x="29" y="78"/>
                  </a:moveTo>
                  <a:cubicBezTo>
                    <a:pt x="33" y="78"/>
                    <a:pt x="36" y="79"/>
                    <a:pt x="39" y="79"/>
                  </a:cubicBezTo>
                  <a:cubicBezTo>
                    <a:pt x="44" y="79"/>
                    <a:pt x="47" y="76"/>
                    <a:pt x="47" y="71"/>
                  </a:cubicBezTo>
                  <a:cubicBezTo>
                    <a:pt x="47" y="69"/>
                    <a:pt x="47" y="68"/>
                    <a:pt x="47" y="67"/>
                  </a:cubicBezTo>
                  <a:cubicBezTo>
                    <a:pt x="41" y="71"/>
                    <a:pt x="36" y="75"/>
                    <a:pt x="29" y="7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3200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DB2558A-DAAE-46A1-B557-C47104EE65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1872"/>
            <a:ext cx="7558863" cy="5266127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默认状态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681297" y="1945641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开机状态下再次点击开关键，进入关机模式。除水泵状态灯点亮，其它所有指示灯熄灭，待</a:t>
            </a:r>
            <a:r>
              <a:rPr lang="en-US" altLang="zh-CN" dirty="0"/>
              <a:t>60</a:t>
            </a:r>
            <a:r>
              <a:rPr lang="zh-CN" altLang="en-US" dirty="0"/>
              <a:t>钞后水泵指示亮熄灭，水泵停止工作。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202862" y="5572863"/>
            <a:ext cx="945218" cy="94985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2825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62E7F3D1-CA05-4433-B2A6-9542AB9A6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温度设置说明：</a:t>
            </a:r>
            <a:endParaRPr lang="en-US" altLang="zh-CN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本机型支持两种温度设置模式，即出水模式和回水模式。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出水模式：用于蓄能模式和用在风机盘管方式下使用；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回水模式：用于正常日常取暖使用；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温度设置在开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关机模式下都可进行，我们下面将介绍在开机状态下的设置方法。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FBBE303-09E3-4720-976B-F5C05DAA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第二步  温度设置</a:t>
            </a:r>
          </a:p>
        </p:txBody>
      </p:sp>
    </p:spTree>
    <p:extLst>
      <p:ext uri="{BB962C8B-B14F-4D97-AF65-F5344CB8AC3E}">
        <p14:creationId xmlns:p14="http://schemas.microsoft.com/office/powerpoint/2010/main" val="1543898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EC7CC212-9885-40F7-82D3-B7FCD6385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6316"/>
            <a:ext cx="7456016" cy="5261683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温度设置</a:t>
            </a:r>
            <a:r>
              <a:rPr lang="en-US" altLang="zh-CN" dirty="0"/>
              <a:t>-</a:t>
            </a:r>
            <a:r>
              <a:rPr lang="zh-CN" altLang="en-US" dirty="0"/>
              <a:t>出水模式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823537" y="1945641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触摸设置键，进入出水设置模式。出水文字点亮，出水温度指示亮闪亮。（工作时出水文字点亮为出水工作模式） 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1669461" y="5492756"/>
            <a:ext cx="994601" cy="999482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FEBA7572-E588-4A9A-92CF-2414B195E6DE}"/>
              </a:ext>
            </a:extLst>
          </p:cNvPr>
          <p:cNvSpPr/>
          <p:nvPr/>
        </p:nvSpPr>
        <p:spPr>
          <a:xfrm>
            <a:off x="4420678" y="4109721"/>
            <a:ext cx="994602" cy="477520"/>
          </a:xfrm>
          <a:prstGeom prst="borderCallout2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D66BACD8-6AAE-4083-82E3-2C967FC78289}"/>
              </a:ext>
            </a:extLst>
          </p:cNvPr>
          <p:cNvSpPr/>
          <p:nvPr/>
        </p:nvSpPr>
        <p:spPr>
          <a:xfrm>
            <a:off x="3230707" y="1945641"/>
            <a:ext cx="994602" cy="477520"/>
          </a:xfrm>
          <a:prstGeom prst="borderCallout2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</p:spTree>
    <p:extLst>
      <p:ext uri="{BB962C8B-B14F-4D97-AF65-F5344CB8AC3E}">
        <p14:creationId xmlns:p14="http://schemas.microsoft.com/office/powerpoint/2010/main" val="385786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61A66DB3-FC19-487F-B9F0-59AEA8B741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6316"/>
            <a:ext cx="7456016" cy="5261683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温度设置</a:t>
            </a:r>
            <a:r>
              <a:rPr lang="en-US" altLang="zh-CN" dirty="0"/>
              <a:t>-</a:t>
            </a:r>
            <a:r>
              <a:rPr lang="zh-CN" altLang="en-US" dirty="0"/>
              <a:t>出水模式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668458" y="1894840"/>
            <a:ext cx="1292662" cy="47193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出水温度指示灯闪烁时，触摸上升或下降键，调节出水温度数值，等待</a:t>
            </a:r>
            <a:r>
              <a:rPr lang="en-US" altLang="zh-CN" dirty="0"/>
              <a:t>10</a:t>
            </a:r>
            <a:r>
              <a:rPr lang="zh-CN" altLang="en-US" dirty="0"/>
              <a:t>秒后系统自动确认保存。再开机状态下，当出水温大于设定时温停止加热，低于设定温度</a:t>
            </a:r>
            <a:r>
              <a:rPr lang="en-US" altLang="zh-CN" dirty="0"/>
              <a:t>5</a:t>
            </a:r>
            <a:r>
              <a:rPr lang="zh-CN" altLang="en-US" dirty="0"/>
              <a:t>度时再次开始加热。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3096258" y="5436790"/>
            <a:ext cx="1106699" cy="111213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D66BACD8-6AAE-4083-82E3-2C967FC78289}"/>
              </a:ext>
            </a:extLst>
          </p:cNvPr>
          <p:cNvSpPr/>
          <p:nvPr/>
        </p:nvSpPr>
        <p:spPr>
          <a:xfrm>
            <a:off x="2848022" y="2565401"/>
            <a:ext cx="994602" cy="477520"/>
          </a:xfrm>
          <a:prstGeom prst="borderCallout2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ACE87A48-15AB-4D52-A96A-40C6C93DFD98}"/>
              </a:ext>
            </a:extLst>
          </p:cNvPr>
          <p:cNvSpPr/>
          <p:nvPr/>
        </p:nvSpPr>
        <p:spPr>
          <a:xfrm>
            <a:off x="4620258" y="5435600"/>
            <a:ext cx="1106699" cy="111213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827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873EDBB5-166B-4D36-BAA7-B333DD0DD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091"/>
            <a:ext cx="7559040" cy="5255894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温度设置</a:t>
            </a:r>
            <a:r>
              <a:rPr lang="en-US" altLang="zh-CN" dirty="0"/>
              <a:t>-</a:t>
            </a:r>
            <a:r>
              <a:rPr lang="zh-CN" altLang="en-US" dirty="0"/>
              <a:t>回水模式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986097" y="1945641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触摸两次回水键，进入回水设置模式。回水设置温度指示灯开始闪亮，回水上限温度文字点亮。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1799589" y="5527040"/>
            <a:ext cx="950375" cy="955039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FEBA7572-E588-4A9A-92CF-2414B195E6DE}"/>
              </a:ext>
            </a:extLst>
          </p:cNvPr>
          <p:cNvSpPr/>
          <p:nvPr/>
        </p:nvSpPr>
        <p:spPr>
          <a:xfrm>
            <a:off x="5456998" y="1945641"/>
            <a:ext cx="775337" cy="370841"/>
          </a:xfrm>
          <a:prstGeom prst="borderCallout2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59619B46-0ADB-450C-A604-9F6CA9958DF9}"/>
              </a:ext>
            </a:extLst>
          </p:cNvPr>
          <p:cNvSpPr/>
          <p:nvPr/>
        </p:nvSpPr>
        <p:spPr>
          <a:xfrm>
            <a:off x="2529840" y="2676131"/>
            <a:ext cx="862515" cy="361709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140569"/>
              <a:gd name="adj6" fmla="val 147078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791229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:a16="http://schemas.microsoft.com/office/drawing/2014/main" id="{D6DC0364-3164-4BD6-A559-902A0B0BE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00091"/>
            <a:ext cx="7559040" cy="5255894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温度设置</a:t>
            </a:r>
            <a:r>
              <a:rPr lang="en-US" altLang="zh-CN" dirty="0"/>
              <a:t>-</a:t>
            </a:r>
            <a:r>
              <a:rPr lang="zh-CN" altLang="en-US" dirty="0"/>
              <a:t>回水模式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955617" y="1747520"/>
            <a:ext cx="1015663" cy="49066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/>
              <a:t>回水上限文字</a:t>
            </a:r>
            <a:r>
              <a:rPr lang="zh-CN" altLang="en-US" dirty="0"/>
              <a:t>点亮，并且</a:t>
            </a:r>
            <a:r>
              <a:rPr lang="zh-CN" altLang="en-US"/>
              <a:t>回水温度指示灯闪烁</a:t>
            </a:r>
            <a:r>
              <a:rPr lang="zh-CN" altLang="en-US" dirty="0"/>
              <a:t>时，通过上升或下降键，调节回水</a:t>
            </a:r>
            <a:r>
              <a:rPr lang="zh-CN" altLang="en-US" dirty="0">
                <a:solidFill>
                  <a:srgbClr val="C00000"/>
                </a:solidFill>
              </a:rPr>
              <a:t>上限</a:t>
            </a:r>
            <a:r>
              <a:rPr lang="zh-CN" altLang="en-US" dirty="0"/>
              <a:t>设定温度。再开机状态下温度达到</a:t>
            </a:r>
            <a:r>
              <a:rPr lang="zh-CN" altLang="en-US" dirty="0">
                <a:solidFill>
                  <a:srgbClr val="C00000"/>
                </a:solidFill>
              </a:rPr>
              <a:t>上限</a:t>
            </a:r>
            <a:r>
              <a:rPr lang="zh-CN" altLang="en-US" dirty="0"/>
              <a:t>温度时停止加热。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3280131" y="5498664"/>
            <a:ext cx="994575" cy="99945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A34C303-D850-4852-854C-BB9BC815AF10}"/>
              </a:ext>
            </a:extLst>
          </p:cNvPr>
          <p:cNvSpPr/>
          <p:nvPr/>
        </p:nvSpPr>
        <p:spPr>
          <a:xfrm>
            <a:off x="4819057" y="5503092"/>
            <a:ext cx="994575" cy="99945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标注: 弯曲线形 11">
            <a:extLst>
              <a:ext uri="{FF2B5EF4-FFF2-40B4-BE49-F238E27FC236}">
                <a16:creationId xmlns:a16="http://schemas.microsoft.com/office/drawing/2014/main" id="{B23FEB5E-A0DF-4E93-93FF-9DDA4D4F0BA9}"/>
              </a:ext>
            </a:extLst>
          </p:cNvPr>
          <p:cNvSpPr/>
          <p:nvPr/>
        </p:nvSpPr>
        <p:spPr>
          <a:xfrm>
            <a:off x="5456998" y="1945641"/>
            <a:ext cx="775337" cy="370841"/>
          </a:xfrm>
          <a:prstGeom prst="borderCallout2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4" name="标注: 弯曲线形 13">
            <a:extLst>
              <a:ext uri="{FF2B5EF4-FFF2-40B4-BE49-F238E27FC236}">
                <a16:creationId xmlns:a16="http://schemas.microsoft.com/office/drawing/2014/main" id="{F820B3B1-BBB0-4ED6-9DBE-1CCCFA2AEB43}"/>
              </a:ext>
            </a:extLst>
          </p:cNvPr>
          <p:cNvSpPr/>
          <p:nvPr/>
        </p:nvSpPr>
        <p:spPr>
          <a:xfrm>
            <a:off x="2529840" y="2676131"/>
            <a:ext cx="862515" cy="361709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140569"/>
              <a:gd name="adj6" fmla="val 147078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1575433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9D764B3E-2065-40CD-AE62-5D287F735D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90095"/>
            <a:ext cx="7538720" cy="5267592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温度设置</a:t>
            </a:r>
            <a:r>
              <a:rPr lang="en-US" altLang="zh-CN" dirty="0"/>
              <a:t>-</a:t>
            </a:r>
            <a:r>
              <a:rPr lang="zh-CN" altLang="en-US" dirty="0"/>
              <a:t>回水模式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928899" y="1778000"/>
            <a:ext cx="969496" cy="50488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1700" dirty="0"/>
              <a:t>回水下限温度文字点亮，并且回水温度指示亮闪烁时，通过上升或下降键，调节回水</a:t>
            </a:r>
            <a:r>
              <a:rPr lang="zh-CN" altLang="en-US" sz="1700" dirty="0">
                <a:solidFill>
                  <a:srgbClr val="C00000"/>
                </a:solidFill>
              </a:rPr>
              <a:t>下限</a:t>
            </a:r>
            <a:r>
              <a:rPr lang="zh-CN" altLang="en-US" sz="1700" dirty="0"/>
              <a:t>设定温度。再开机状态下温度低于</a:t>
            </a:r>
            <a:r>
              <a:rPr lang="zh-CN" altLang="en-US" sz="1700" dirty="0">
                <a:solidFill>
                  <a:srgbClr val="C00000"/>
                </a:solidFill>
              </a:rPr>
              <a:t>下限</a:t>
            </a:r>
            <a:r>
              <a:rPr lang="zh-CN" altLang="en-US" sz="1700" dirty="0"/>
              <a:t>温度时再次开始加热。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24E2AA44-0E68-41F0-B601-E7901E516B49}"/>
              </a:ext>
            </a:extLst>
          </p:cNvPr>
          <p:cNvSpPr/>
          <p:nvPr/>
        </p:nvSpPr>
        <p:spPr>
          <a:xfrm>
            <a:off x="3193984" y="5486397"/>
            <a:ext cx="1001585" cy="100650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9A34C303-D850-4852-854C-BB9BC815AF10}"/>
              </a:ext>
            </a:extLst>
          </p:cNvPr>
          <p:cNvSpPr/>
          <p:nvPr/>
        </p:nvSpPr>
        <p:spPr>
          <a:xfrm>
            <a:off x="4712590" y="5490825"/>
            <a:ext cx="1001585" cy="100650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5425AE60-53C4-450E-A48D-F874548F4952}"/>
              </a:ext>
            </a:extLst>
          </p:cNvPr>
          <p:cNvSpPr/>
          <p:nvPr/>
        </p:nvSpPr>
        <p:spPr>
          <a:xfrm>
            <a:off x="5456998" y="1945641"/>
            <a:ext cx="775337" cy="370841"/>
          </a:xfrm>
          <a:prstGeom prst="borderCallout2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3" name="标注: 弯曲线形 12">
            <a:extLst>
              <a:ext uri="{FF2B5EF4-FFF2-40B4-BE49-F238E27FC236}">
                <a16:creationId xmlns:a16="http://schemas.microsoft.com/office/drawing/2014/main" id="{F02D5082-5B28-478D-B030-ABAE184CDA75}"/>
              </a:ext>
            </a:extLst>
          </p:cNvPr>
          <p:cNvSpPr/>
          <p:nvPr/>
        </p:nvSpPr>
        <p:spPr>
          <a:xfrm>
            <a:off x="3293998" y="2879331"/>
            <a:ext cx="862515" cy="361709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140569"/>
              <a:gd name="adj6" fmla="val 147078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/>
              <a:t>点亮</a:t>
            </a:r>
          </a:p>
        </p:txBody>
      </p:sp>
    </p:spTree>
    <p:extLst>
      <p:ext uri="{BB962C8B-B14F-4D97-AF65-F5344CB8AC3E}">
        <p14:creationId xmlns:p14="http://schemas.microsoft.com/office/powerpoint/2010/main" val="1708690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62E7F3D1-CA05-4433-B2A6-9542AB9A6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6330" y="1998345"/>
            <a:ext cx="7306310" cy="435133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预约设置说明：</a:t>
            </a:r>
            <a:endParaRPr lang="en-US" altLang="zh-CN" b="1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本机型采用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24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小时制时钟，支持</a:t>
            </a: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个时段预约定时。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）设置预约时段时，应注意杜绝出现重叠时段。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）预约时段的开机和关机的小时位和分钟位都为零时，代表本预约时段无效。</a:t>
            </a:r>
            <a:endParaRPr lang="en-US" altLang="zh-CN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FBBE303-09E3-4720-976B-F5C05DAA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第三步  时钟及定时设置</a:t>
            </a:r>
          </a:p>
        </p:txBody>
      </p:sp>
    </p:spTree>
    <p:extLst>
      <p:ext uri="{BB962C8B-B14F-4D97-AF65-F5344CB8AC3E}">
        <p14:creationId xmlns:p14="http://schemas.microsoft.com/office/powerpoint/2010/main" val="1824561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8DD38C7B-4C79-4B1B-A097-F961387515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9961"/>
            <a:ext cx="7498080" cy="5283008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设置时钟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890127" y="1948140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触摸预约键，进入时钟设置模式。时钟小时位闪烁，通过上升或下降键调节小时位数值。再次触摸预约键，进入分钟位调节。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BBFC3369-20A4-4D51-B8D2-F572510DD66A}"/>
              </a:ext>
            </a:extLst>
          </p:cNvPr>
          <p:cNvSpPr/>
          <p:nvPr/>
        </p:nvSpPr>
        <p:spPr>
          <a:xfrm>
            <a:off x="6305936" y="5496560"/>
            <a:ext cx="1014362" cy="101934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752C8804-A02E-4E66-8782-ADF813DB89FB}"/>
              </a:ext>
            </a:extLst>
          </p:cNvPr>
          <p:cNvSpPr/>
          <p:nvPr/>
        </p:nvSpPr>
        <p:spPr>
          <a:xfrm>
            <a:off x="5355398" y="3243579"/>
            <a:ext cx="775337" cy="37084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</p:spTree>
    <p:extLst>
      <p:ext uri="{BB962C8B-B14F-4D97-AF65-F5344CB8AC3E}">
        <p14:creationId xmlns:p14="http://schemas.microsoft.com/office/powerpoint/2010/main" val="1108429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设置时钟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869807" y="1948140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当时钟分钟位闪烁时，通过上升或下降键调节分钟位数值，等待</a:t>
            </a:r>
            <a:r>
              <a:rPr lang="en-US" altLang="zh-CN" dirty="0"/>
              <a:t>10</a:t>
            </a:r>
            <a:r>
              <a:rPr lang="zh-CN" altLang="en-US" dirty="0"/>
              <a:t>秒自动确认保存，也可以继续触摸预约键，进入预约定时设置。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CA01A97-BFDE-45DE-87D1-44E8C82EC8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9961"/>
            <a:ext cx="7498080" cy="5283008"/>
          </a:xfrm>
          <a:prstGeom prst="rect">
            <a:avLst/>
          </a:prstGeom>
        </p:spPr>
      </p:pic>
      <p:sp>
        <p:nvSpPr>
          <p:cNvPr id="8" name="椭圆 7">
            <a:extLst>
              <a:ext uri="{FF2B5EF4-FFF2-40B4-BE49-F238E27FC236}">
                <a16:creationId xmlns:a16="http://schemas.microsoft.com/office/drawing/2014/main" id="{E04ABE40-6316-4FEA-A26A-82EAEC219424}"/>
              </a:ext>
            </a:extLst>
          </p:cNvPr>
          <p:cNvSpPr/>
          <p:nvPr/>
        </p:nvSpPr>
        <p:spPr>
          <a:xfrm>
            <a:off x="6305936" y="5496560"/>
            <a:ext cx="1014362" cy="1019340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标注: 弯曲线形 11">
            <a:extLst>
              <a:ext uri="{FF2B5EF4-FFF2-40B4-BE49-F238E27FC236}">
                <a16:creationId xmlns:a16="http://schemas.microsoft.com/office/drawing/2014/main" id="{4F91CE7B-DA3B-48E0-BB99-06F5030207F5}"/>
              </a:ext>
            </a:extLst>
          </p:cNvPr>
          <p:cNvSpPr/>
          <p:nvPr/>
        </p:nvSpPr>
        <p:spPr>
          <a:xfrm>
            <a:off x="6229158" y="3243579"/>
            <a:ext cx="775337" cy="37084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</p:spTree>
    <p:extLst>
      <p:ext uri="{BB962C8B-B14F-4D97-AF65-F5344CB8AC3E}">
        <p14:creationId xmlns:p14="http://schemas.microsoft.com/office/powerpoint/2010/main" val="314870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E2B453F0-E877-44B9-8059-AB8D02E7CE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6803" y="2591388"/>
            <a:ext cx="5189317" cy="3250612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工作状态介绍</a:t>
            </a:r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45341551-D6B7-43B0-BD1A-E92B9274F9EC}"/>
              </a:ext>
            </a:extLst>
          </p:cNvPr>
          <p:cNvSpPr/>
          <p:nvPr/>
        </p:nvSpPr>
        <p:spPr>
          <a:xfrm>
            <a:off x="7651598" y="2195121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9642"/>
              <a:gd name="adj6" fmla="val -173330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定时时段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C237DE97-77AF-4141-BE7E-F86C71CAD280}"/>
              </a:ext>
            </a:extLst>
          </p:cNvPr>
          <p:cNvSpPr/>
          <p:nvPr/>
        </p:nvSpPr>
        <p:spPr>
          <a:xfrm>
            <a:off x="4505439" y="3838036"/>
            <a:ext cx="447040" cy="31740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标注: 弯曲线形 3">
            <a:extLst>
              <a:ext uri="{FF2B5EF4-FFF2-40B4-BE49-F238E27FC236}">
                <a16:creationId xmlns:a16="http://schemas.microsoft.com/office/drawing/2014/main" id="{728CE385-97C7-4C18-9C85-27232E1FAB6F}"/>
              </a:ext>
            </a:extLst>
          </p:cNvPr>
          <p:cNvSpPr/>
          <p:nvPr/>
        </p:nvSpPr>
        <p:spPr>
          <a:xfrm>
            <a:off x="7651598" y="3096773"/>
            <a:ext cx="832040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31804"/>
              <a:gd name="adj6" fmla="val -197283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系统时间</a:t>
            </a:r>
          </a:p>
        </p:txBody>
      </p:sp>
      <p:sp>
        <p:nvSpPr>
          <p:cNvPr id="7" name="标注: 弯曲线形 6">
            <a:extLst>
              <a:ext uri="{FF2B5EF4-FFF2-40B4-BE49-F238E27FC236}">
                <a16:creationId xmlns:a16="http://schemas.microsoft.com/office/drawing/2014/main" id="{FAB09349-35C9-4A99-B2E3-A13B17D99A66}"/>
              </a:ext>
            </a:extLst>
          </p:cNvPr>
          <p:cNvSpPr/>
          <p:nvPr/>
        </p:nvSpPr>
        <p:spPr>
          <a:xfrm>
            <a:off x="7641400" y="3977639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5356"/>
              <a:gd name="adj6" fmla="val -169711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水泵状态灯</a:t>
            </a:r>
          </a:p>
        </p:txBody>
      </p:sp>
      <p:sp>
        <p:nvSpPr>
          <p:cNvPr id="8" name="标注: 弯曲线形 7">
            <a:extLst>
              <a:ext uri="{FF2B5EF4-FFF2-40B4-BE49-F238E27FC236}">
                <a16:creationId xmlns:a16="http://schemas.microsoft.com/office/drawing/2014/main" id="{3F9986A1-1869-4D37-819E-3ECCF521C33D}"/>
              </a:ext>
            </a:extLst>
          </p:cNvPr>
          <p:cNvSpPr/>
          <p:nvPr/>
        </p:nvSpPr>
        <p:spPr>
          <a:xfrm>
            <a:off x="4138725" y="6205952"/>
            <a:ext cx="1117579" cy="368011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-502070"/>
              <a:gd name="adj6" fmla="val 105939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缺水指示灯</a:t>
            </a:r>
          </a:p>
        </p:txBody>
      </p:sp>
      <p:sp>
        <p:nvSpPr>
          <p:cNvPr id="20" name="标注: 弯曲线形 19">
            <a:extLst>
              <a:ext uri="{FF2B5EF4-FFF2-40B4-BE49-F238E27FC236}">
                <a16:creationId xmlns:a16="http://schemas.microsoft.com/office/drawing/2014/main" id="{7559E265-308E-4463-B6B6-2F39B9A10C01}"/>
              </a:ext>
            </a:extLst>
          </p:cNvPr>
          <p:cNvSpPr/>
          <p:nvPr/>
        </p:nvSpPr>
        <p:spPr>
          <a:xfrm>
            <a:off x="4287520" y="1859426"/>
            <a:ext cx="974318" cy="335696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65112"/>
              <a:gd name="adj6" fmla="val -39755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实时出水温度</a:t>
            </a:r>
          </a:p>
        </p:txBody>
      </p:sp>
      <p:sp>
        <p:nvSpPr>
          <p:cNvPr id="22" name="标注: 弯曲线形 21">
            <a:extLst>
              <a:ext uri="{FF2B5EF4-FFF2-40B4-BE49-F238E27FC236}">
                <a16:creationId xmlns:a16="http://schemas.microsoft.com/office/drawing/2014/main" id="{545ADFDE-DADF-4329-B6DF-CAAE64F4DBA9}"/>
              </a:ext>
            </a:extLst>
          </p:cNvPr>
          <p:cNvSpPr/>
          <p:nvPr/>
        </p:nvSpPr>
        <p:spPr>
          <a:xfrm>
            <a:off x="344381" y="5063731"/>
            <a:ext cx="1117579" cy="368011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-107277"/>
              <a:gd name="adj6" fmla="val 223214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开关机状态灯</a:t>
            </a:r>
          </a:p>
        </p:txBody>
      </p:sp>
      <p:sp>
        <p:nvSpPr>
          <p:cNvPr id="24" name="标注: 弯曲线形 23">
            <a:extLst>
              <a:ext uri="{FF2B5EF4-FFF2-40B4-BE49-F238E27FC236}">
                <a16:creationId xmlns:a16="http://schemas.microsoft.com/office/drawing/2014/main" id="{9BAC24EC-F5DF-491B-8C61-9591680C252C}"/>
              </a:ext>
            </a:extLst>
          </p:cNvPr>
          <p:cNvSpPr/>
          <p:nvPr/>
        </p:nvSpPr>
        <p:spPr>
          <a:xfrm>
            <a:off x="589860" y="1842841"/>
            <a:ext cx="1117579" cy="368011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326167"/>
              <a:gd name="adj6" fmla="val 232305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故障代码及出水温度设置区</a:t>
            </a:r>
          </a:p>
        </p:txBody>
      </p:sp>
      <p:sp>
        <p:nvSpPr>
          <p:cNvPr id="28" name="标注: 弯曲线形 27">
            <a:extLst>
              <a:ext uri="{FF2B5EF4-FFF2-40B4-BE49-F238E27FC236}">
                <a16:creationId xmlns:a16="http://schemas.microsoft.com/office/drawing/2014/main" id="{16F3D033-9826-4130-99C0-16434691FCCD}"/>
              </a:ext>
            </a:extLst>
          </p:cNvPr>
          <p:cNvSpPr/>
          <p:nvPr/>
        </p:nvSpPr>
        <p:spPr>
          <a:xfrm>
            <a:off x="5822721" y="1842841"/>
            <a:ext cx="1075919" cy="37218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331904"/>
              <a:gd name="adj6" fmla="val -47750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实时回水温度</a:t>
            </a:r>
            <a:endParaRPr lang="en-US" altLang="zh-CN" sz="1000" b="1" dirty="0"/>
          </a:p>
          <a:p>
            <a:pPr algn="ctr"/>
            <a:r>
              <a:rPr lang="zh-CN" altLang="en-US" sz="1000" b="1" dirty="0"/>
              <a:t>回水温度设置区</a:t>
            </a:r>
          </a:p>
        </p:txBody>
      </p:sp>
      <p:sp>
        <p:nvSpPr>
          <p:cNvPr id="30" name="标注: 弯曲线形 29">
            <a:extLst>
              <a:ext uri="{FF2B5EF4-FFF2-40B4-BE49-F238E27FC236}">
                <a16:creationId xmlns:a16="http://schemas.microsoft.com/office/drawing/2014/main" id="{CFF12477-BE44-4720-A454-B2FF10BD81F1}"/>
              </a:ext>
            </a:extLst>
          </p:cNvPr>
          <p:cNvSpPr/>
          <p:nvPr/>
        </p:nvSpPr>
        <p:spPr>
          <a:xfrm>
            <a:off x="2733041" y="6167120"/>
            <a:ext cx="995679" cy="419253"/>
          </a:xfrm>
          <a:prstGeom prst="borderCallout2">
            <a:avLst>
              <a:gd name="adj1" fmla="val 15893"/>
              <a:gd name="adj2" fmla="val 105060"/>
              <a:gd name="adj3" fmla="val 15893"/>
              <a:gd name="adj4" fmla="val 112408"/>
              <a:gd name="adj5" fmla="val -478664"/>
              <a:gd name="adj6" fmla="val 181359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预约工作状态指示灯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:a16="http://schemas.microsoft.com/office/drawing/2014/main" id="{89D00246-7E8D-4621-AFF7-FFED9CA5C961}"/>
              </a:ext>
            </a:extLst>
          </p:cNvPr>
          <p:cNvSpPr/>
          <p:nvPr/>
        </p:nvSpPr>
        <p:spPr>
          <a:xfrm>
            <a:off x="2331199" y="5056626"/>
            <a:ext cx="4567442" cy="51642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标注: 弯曲线形 33">
            <a:extLst>
              <a:ext uri="{FF2B5EF4-FFF2-40B4-BE49-F238E27FC236}">
                <a16:creationId xmlns:a16="http://schemas.microsoft.com/office/drawing/2014/main" id="{265F8382-A2D0-46FF-B94A-A58077A01A99}"/>
              </a:ext>
            </a:extLst>
          </p:cNvPr>
          <p:cNvSpPr/>
          <p:nvPr/>
        </p:nvSpPr>
        <p:spPr>
          <a:xfrm>
            <a:off x="7641400" y="4858505"/>
            <a:ext cx="842238" cy="355601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55356"/>
              <a:gd name="adj6" fmla="val -86476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控制键面板</a:t>
            </a:r>
          </a:p>
        </p:txBody>
      </p:sp>
      <p:sp>
        <p:nvSpPr>
          <p:cNvPr id="39" name="标注: 弯曲线形 38">
            <a:extLst>
              <a:ext uri="{FF2B5EF4-FFF2-40B4-BE49-F238E27FC236}">
                <a16:creationId xmlns:a16="http://schemas.microsoft.com/office/drawing/2014/main" id="{24632B42-4546-4A65-A0F4-E7BA23C619AC}"/>
              </a:ext>
            </a:extLst>
          </p:cNvPr>
          <p:cNvSpPr/>
          <p:nvPr/>
        </p:nvSpPr>
        <p:spPr>
          <a:xfrm>
            <a:off x="6241801" y="6167120"/>
            <a:ext cx="727959" cy="406843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43504"/>
              <a:gd name="adj6" fmla="val -63793"/>
            </a:avLst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防冻模式指示灯</a:t>
            </a:r>
          </a:p>
        </p:txBody>
      </p:sp>
    </p:spTree>
    <p:extLst>
      <p:ext uri="{BB962C8B-B14F-4D97-AF65-F5344CB8AC3E}">
        <p14:creationId xmlns:p14="http://schemas.microsoft.com/office/powerpoint/2010/main" val="2740609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26053D49-5E25-4060-AE0E-6AB67912D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03341"/>
            <a:ext cx="7472765" cy="5254659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定时设置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769228" y="1813484"/>
            <a:ext cx="1292662" cy="4912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时钟设置完后，现次触摸预约键，进入预约设置模式。时段位显示为</a:t>
            </a:r>
            <a:r>
              <a:rPr lang="en-US" altLang="zh-CN" dirty="0"/>
              <a:t>1</a:t>
            </a:r>
            <a:r>
              <a:rPr lang="zh-CN" altLang="en-US" dirty="0"/>
              <a:t>，代表为第一个定时时段。预约开文字点亮，代表设置预约开机时段，时钟位开始闪烁，通过上升或下降键调节时钟数值 。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BBFC3369-20A4-4D51-B8D2-F572510DD66A}"/>
              </a:ext>
            </a:extLst>
          </p:cNvPr>
          <p:cNvSpPr/>
          <p:nvPr/>
        </p:nvSpPr>
        <p:spPr>
          <a:xfrm>
            <a:off x="6279439" y="5495221"/>
            <a:ext cx="1028778" cy="103382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标注: 弯曲线形 5">
            <a:extLst>
              <a:ext uri="{FF2B5EF4-FFF2-40B4-BE49-F238E27FC236}">
                <a16:creationId xmlns:a16="http://schemas.microsoft.com/office/drawing/2014/main" id="{752C8804-A02E-4E66-8782-ADF813DB89FB}"/>
              </a:ext>
            </a:extLst>
          </p:cNvPr>
          <p:cNvSpPr/>
          <p:nvPr/>
        </p:nvSpPr>
        <p:spPr>
          <a:xfrm>
            <a:off x="5223318" y="3286995"/>
            <a:ext cx="775337" cy="37084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7" name="标注: 弯曲线形 6">
            <a:extLst>
              <a:ext uri="{FF2B5EF4-FFF2-40B4-BE49-F238E27FC236}">
                <a16:creationId xmlns:a16="http://schemas.microsoft.com/office/drawing/2014/main" id="{77DE6CE6-C148-4382-A0DF-EBACDBBA4191}"/>
              </a:ext>
            </a:extLst>
          </p:cNvPr>
          <p:cNvSpPr/>
          <p:nvPr/>
        </p:nvSpPr>
        <p:spPr>
          <a:xfrm>
            <a:off x="2523239" y="3378200"/>
            <a:ext cx="775337" cy="330279"/>
          </a:xfrm>
          <a:prstGeom prst="borderCallout2">
            <a:avLst>
              <a:gd name="adj1" fmla="val 27978"/>
              <a:gd name="adj2" fmla="val 10305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CF54C332-854E-4A19-BEAE-95B87B62CEA3}"/>
              </a:ext>
            </a:extLst>
          </p:cNvPr>
          <p:cNvSpPr/>
          <p:nvPr/>
        </p:nvSpPr>
        <p:spPr>
          <a:xfrm>
            <a:off x="4673089" y="2074327"/>
            <a:ext cx="937897" cy="370841"/>
          </a:xfrm>
          <a:prstGeom prst="borderCallout2">
            <a:avLst>
              <a:gd name="adj1" fmla="val 24230"/>
              <a:gd name="adj2" fmla="val 10216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时段位</a:t>
            </a:r>
          </a:p>
        </p:txBody>
      </p:sp>
    </p:spTree>
    <p:extLst>
      <p:ext uri="{BB962C8B-B14F-4D97-AF65-F5344CB8AC3E}">
        <p14:creationId xmlns:p14="http://schemas.microsoft.com/office/powerpoint/2010/main" val="4122700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定时设置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812547" y="1823644"/>
            <a:ext cx="1015663" cy="4912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再次触摸预约键，定时分钟位开始闪烁，通过上升或下降键调节分钟 位数值。再次触摸预约键，时入第一个时段的预约关机时段设置。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84B4ECA4-A4A1-45A9-97FA-E77FEC2D40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1603341"/>
            <a:ext cx="7472765" cy="5254659"/>
          </a:xfrm>
          <a:prstGeom prst="rect">
            <a:avLst/>
          </a:prstGeom>
        </p:spPr>
      </p:pic>
      <p:sp>
        <p:nvSpPr>
          <p:cNvPr id="8" name="椭圆 7">
            <a:extLst>
              <a:ext uri="{FF2B5EF4-FFF2-40B4-BE49-F238E27FC236}">
                <a16:creationId xmlns:a16="http://schemas.microsoft.com/office/drawing/2014/main" id="{7063381D-AEA6-4526-8AE3-88F4C30E06C7}"/>
              </a:ext>
            </a:extLst>
          </p:cNvPr>
          <p:cNvSpPr/>
          <p:nvPr/>
        </p:nvSpPr>
        <p:spPr>
          <a:xfrm>
            <a:off x="6279439" y="5495221"/>
            <a:ext cx="1028778" cy="103382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标注: 弯曲线形 13">
            <a:extLst>
              <a:ext uri="{FF2B5EF4-FFF2-40B4-BE49-F238E27FC236}">
                <a16:creationId xmlns:a16="http://schemas.microsoft.com/office/drawing/2014/main" id="{64A3687C-54A4-4289-9571-BD4F4CD29BB4}"/>
              </a:ext>
            </a:extLst>
          </p:cNvPr>
          <p:cNvSpPr/>
          <p:nvPr/>
        </p:nvSpPr>
        <p:spPr>
          <a:xfrm>
            <a:off x="6279439" y="3243579"/>
            <a:ext cx="775337" cy="37084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6" name="标注: 弯曲线形 15">
            <a:extLst>
              <a:ext uri="{FF2B5EF4-FFF2-40B4-BE49-F238E27FC236}">
                <a16:creationId xmlns:a16="http://schemas.microsoft.com/office/drawing/2014/main" id="{B850F80D-7A72-4309-9F17-52A9859D27FA}"/>
              </a:ext>
            </a:extLst>
          </p:cNvPr>
          <p:cNvSpPr/>
          <p:nvPr/>
        </p:nvSpPr>
        <p:spPr>
          <a:xfrm>
            <a:off x="2523239" y="3378200"/>
            <a:ext cx="775337" cy="330279"/>
          </a:xfrm>
          <a:prstGeom prst="borderCallout2">
            <a:avLst>
              <a:gd name="adj1" fmla="val 27978"/>
              <a:gd name="adj2" fmla="val 10305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  <p:sp>
        <p:nvSpPr>
          <p:cNvPr id="18" name="标注: 弯曲线形 17">
            <a:extLst>
              <a:ext uri="{FF2B5EF4-FFF2-40B4-BE49-F238E27FC236}">
                <a16:creationId xmlns:a16="http://schemas.microsoft.com/office/drawing/2014/main" id="{874585ED-1DAE-4886-AB59-DDA640DE6B3C}"/>
              </a:ext>
            </a:extLst>
          </p:cNvPr>
          <p:cNvSpPr/>
          <p:nvPr/>
        </p:nvSpPr>
        <p:spPr>
          <a:xfrm>
            <a:off x="4673089" y="2074327"/>
            <a:ext cx="937897" cy="370841"/>
          </a:xfrm>
          <a:prstGeom prst="borderCallout2">
            <a:avLst>
              <a:gd name="adj1" fmla="val 24230"/>
              <a:gd name="adj2" fmla="val 10216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时段位</a:t>
            </a:r>
          </a:p>
        </p:txBody>
      </p:sp>
    </p:spTree>
    <p:extLst>
      <p:ext uri="{BB962C8B-B14F-4D97-AF65-F5344CB8AC3E}">
        <p14:creationId xmlns:p14="http://schemas.microsoft.com/office/powerpoint/2010/main" val="832149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>
            <a:extLst>
              <a:ext uri="{FF2B5EF4-FFF2-40B4-BE49-F238E27FC236}">
                <a16:creationId xmlns:a16="http://schemas.microsoft.com/office/drawing/2014/main" id="{5C4B0093-182D-4B4D-9C7F-A738C28B3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456"/>
            <a:ext cx="7416800" cy="5298991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定时设置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759068" y="1793164"/>
            <a:ext cx="1292662" cy="491243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进入第一时段的预约关设置，预约关文字点亮，时钟位数值开始闪烁，通过上升或下降键调小时钟位数值，再次触摸预约键，通过上升或下降键调分钟位数值，待</a:t>
            </a:r>
            <a:r>
              <a:rPr lang="en-US" altLang="zh-CN" dirty="0"/>
              <a:t>10</a:t>
            </a:r>
            <a:r>
              <a:rPr lang="zh-CN" altLang="en-US" dirty="0"/>
              <a:t>秒后自动确认保存。</a:t>
            </a: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4B8E905D-0478-49B1-9789-E739F89E69BF}"/>
              </a:ext>
            </a:extLst>
          </p:cNvPr>
          <p:cNvSpPr/>
          <p:nvPr/>
        </p:nvSpPr>
        <p:spPr>
          <a:xfrm>
            <a:off x="6218479" y="5505381"/>
            <a:ext cx="1028778" cy="1033826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标注: 弯曲线形 7">
            <a:extLst>
              <a:ext uri="{FF2B5EF4-FFF2-40B4-BE49-F238E27FC236}">
                <a16:creationId xmlns:a16="http://schemas.microsoft.com/office/drawing/2014/main" id="{C175F73A-B583-4CDF-9C1C-F2BD988DBEFD}"/>
              </a:ext>
            </a:extLst>
          </p:cNvPr>
          <p:cNvSpPr/>
          <p:nvPr/>
        </p:nvSpPr>
        <p:spPr>
          <a:xfrm>
            <a:off x="5434146" y="3243579"/>
            <a:ext cx="775337" cy="37084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4" name="标注: 弯曲线形 13">
            <a:extLst>
              <a:ext uri="{FF2B5EF4-FFF2-40B4-BE49-F238E27FC236}">
                <a16:creationId xmlns:a16="http://schemas.microsoft.com/office/drawing/2014/main" id="{5C35DCB3-FF39-4038-BC84-C30A2B70FDD0}"/>
              </a:ext>
            </a:extLst>
          </p:cNvPr>
          <p:cNvSpPr/>
          <p:nvPr/>
        </p:nvSpPr>
        <p:spPr>
          <a:xfrm>
            <a:off x="2641281" y="3612877"/>
            <a:ext cx="775337" cy="330279"/>
          </a:xfrm>
          <a:prstGeom prst="borderCallout2">
            <a:avLst>
              <a:gd name="adj1" fmla="val 27978"/>
              <a:gd name="adj2" fmla="val 10305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  <p:sp>
        <p:nvSpPr>
          <p:cNvPr id="16" name="标注: 弯曲线形 15">
            <a:extLst>
              <a:ext uri="{FF2B5EF4-FFF2-40B4-BE49-F238E27FC236}">
                <a16:creationId xmlns:a16="http://schemas.microsoft.com/office/drawing/2014/main" id="{178012FD-51C5-42DE-80A9-44FC230C2B9B}"/>
              </a:ext>
            </a:extLst>
          </p:cNvPr>
          <p:cNvSpPr/>
          <p:nvPr/>
        </p:nvSpPr>
        <p:spPr>
          <a:xfrm>
            <a:off x="4673089" y="2074327"/>
            <a:ext cx="937897" cy="370841"/>
          </a:xfrm>
          <a:prstGeom prst="borderCallout2">
            <a:avLst>
              <a:gd name="adj1" fmla="val 24230"/>
              <a:gd name="adj2" fmla="val 10216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时段位</a:t>
            </a:r>
          </a:p>
        </p:txBody>
      </p:sp>
    </p:spTree>
    <p:extLst>
      <p:ext uri="{BB962C8B-B14F-4D97-AF65-F5344CB8AC3E}">
        <p14:creationId xmlns:p14="http://schemas.microsoft.com/office/powerpoint/2010/main" val="3669867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BC9E6106-7BFF-4BE5-A3AC-F92D4344BD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1456"/>
            <a:ext cx="7416800" cy="5298991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预约设置</a:t>
            </a:r>
            <a:r>
              <a:rPr lang="en-US" altLang="zh-CN" dirty="0"/>
              <a:t>-</a:t>
            </a:r>
            <a:r>
              <a:rPr lang="zh-CN" altLang="en-US" dirty="0"/>
              <a:t>预约生效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461750" y="1738874"/>
            <a:ext cx="1569660" cy="51089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开机或关机状态下都可以开启预约功能。在触摸预约键时，无论点亮预约开还是预约关文字，都代表预约功能生效。取消预约功能，只要触摸开关键即可，再次开启预约功能，触摸预约键三次，待</a:t>
            </a:r>
            <a:r>
              <a:rPr lang="en-US" altLang="zh-CN" dirty="0"/>
              <a:t>10</a:t>
            </a:r>
            <a:r>
              <a:rPr lang="zh-CN" altLang="en-US" dirty="0"/>
              <a:t>秒后自动确认保存即可。</a:t>
            </a:r>
          </a:p>
        </p:txBody>
      </p:sp>
      <p:sp>
        <p:nvSpPr>
          <p:cNvPr id="7" name="标注: 弯曲线形 6">
            <a:extLst>
              <a:ext uri="{FF2B5EF4-FFF2-40B4-BE49-F238E27FC236}">
                <a16:creationId xmlns:a16="http://schemas.microsoft.com/office/drawing/2014/main" id="{77DE6CE6-C148-4382-A0DF-EBACDBBA4191}"/>
              </a:ext>
            </a:extLst>
          </p:cNvPr>
          <p:cNvSpPr/>
          <p:nvPr/>
        </p:nvSpPr>
        <p:spPr>
          <a:xfrm>
            <a:off x="2360678" y="3223829"/>
            <a:ext cx="775337" cy="330279"/>
          </a:xfrm>
          <a:prstGeom prst="borderCallout2">
            <a:avLst>
              <a:gd name="adj1" fmla="val 27978"/>
              <a:gd name="adj2" fmla="val 103051"/>
              <a:gd name="adj3" fmla="val 103681"/>
              <a:gd name="adj4" fmla="val 144512"/>
              <a:gd name="adj5" fmla="val 112500"/>
              <a:gd name="adj6" fmla="val 142030"/>
            </a:avLst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C2BD0ABC-1FFB-4AD0-A8A3-E97B13CB8B9E}"/>
              </a:ext>
            </a:extLst>
          </p:cNvPr>
          <p:cNvSpPr/>
          <p:nvPr/>
        </p:nvSpPr>
        <p:spPr>
          <a:xfrm>
            <a:off x="3481456" y="3569427"/>
            <a:ext cx="795904" cy="61649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4800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281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62E7F3D1-CA05-4433-B2A6-9542AB9A6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zh-CN" altLang="en-US" b="1" dirty="0">
                <a:solidFill>
                  <a:srgbClr val="C00000"/>
                </a:solidFill>
              </a:rPr>
              <a:t>开机准备：</a:t>
            </a:r>
            <a:endParaRPr lang="en-US" altLang="zh-CN" b="1" dirty="0">
              <a:solidFill>
                <a:srgbClr val="C0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1</a:t>
            </a:r>
            <a:r>
              <a:rPr lang="zh-CN" altLang="en-US" dirty="0"/>
              <a:t>、检查管路各接头是否紧固。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2</a:t>
            </a:r>
            <a:r>
              <a:rPr lang="zh-CN" altLang="en-US" dirty="0"/>
              <a:t>、检查设备及空气开关两端接线端子是否紧固。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dirty="0"/>
              <a:t>3</a:t>
            </a:r>
            <a:r>
              <a:rPr lang="zh-CN" altLang="en-US" dirty="0"/>
              <a:t>、检查管路阀门及补水阀门是否开启。</a:t>
            </a:r>
            <a:endParaRPr lang="en-US" altLang="zh-CN" dirty="0"/>
          </a:p>
          <a:p>
            <a:pPr marL="0" indent="0">
              <a:lnSpc>
                <a:spcPct val="150000"/>
              </a:lnSpc>
              <a:buNone/>
            </a:pPr>
            <a:endParaRPr lang="zh-CN" altLang="en-US" dirty="0"/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FFBBE303-09E3-4720-976B-F5C05DAAE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第一步  开关机设置</a:t>
            </a:r>
          </a:p>
        </p:txBody>
      </p:sp>
    </p:spTree>
    <p:extLst>
      <p:ext uri="{BB962C8B-B14F-4D97-AF65-F5344CB8AC3E}">
        <p14:creationId xmlns:p14="http://schemas.microsoft.com/office/powerpoint/2010/main" val="1107701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进入加热状态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202136" y="2340209"/>
            <a:ext cx="738664" cy="42841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通电后系统进行自检，如出现异常会显示故障代码，出现</a:t>
            </a:r>
            <a:r>
              <a:rPr lang="en-US" altLang="zh-CN" dirty="0"/>
              <a:t>E5</a:t>
            </a:r>
            <a:r>
              <a:rPr lang="zh-CN" altLang="en-US" dirty="0"/>
              <a:t>代码代表无水流故障。</a:t>
            </a:r>
          </a:p>
        </p:txBody>
      </p:sp>
      <p:sp>
        <p:nvSpPr>
          <p:cNvPr id="5" name="标题 2">
            <a:extLst>
              <a:ext uri="{FF2B5EF4-FFF2-40B4-BE49-F238E27FC236}">
                <a16:creationId xmlns:a16="http://schemas.microsoft.com/office/drawing/2014/main" id="{31958DDA-4C7B-4C23-8895-3E7C41FA2457}"/>
              </a:ext>
            </a:extLst>
          </p:cNvPr>
          <p:cNvSpPr txBox="1">
            <a:spLocks/>
          </p:cNvSpPr>
          <p:nvPr/>
        </p:nvSpPr>
        <p:spPr>
          <a:xfrm>
            <a:off x="7565225" y="1853072"/>
            <a:ext cx="1726893" cy="52777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en-US" altLang="zh-CN" sz="3200" dirty="0"/>
              <a:t>(</a:t>
            </a:r>
            <a:r>
              <a:rPr lang="zh-CN" altLang="en-US" sz="3200" dirty="0"/>
              <a:t>异常</a:t>
            </a:r>
            <a:r>
              <a:rPr lang="en-US" altLang="zh-CN" sz="3200" dirty="0"/>
              <a:t>)</a:t>
            </a:r>
            <a:endParaRPr lang="zh-CN" altLang="en-US" sz="3200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D5E95E3-287F-409B-BB6B-A06C68C770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79172"/>
            <a:ext cx="7710648" cy="5278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820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C019EB6E-DD12-442A-9BB0-9684C29B7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zh-CN" altLang="en-US" b="1" dirty="0">
                <a:effectLst/>
              </a:rPr>
              <a:t>排查方法：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zh-CN" altLang="en-US" dirty="0">
                <a:solidFill>
                  <a:srgbClr val="000000"/>
                </a:solidFill>
                <a:effectLst/>
                <a:latin typeface="等线" panose="02010600030101010101" pitchFamily="2" charset="-122"/>
                <a:ea typeface="等线" panose="02010600030101010101" pitchFamily="2" charset="-122"/>
              </a:rPr>
              <a:t>检测供暖系统是否缺水，以及供暖系统管路阀门是否打开，如供暖管路阀门有未打开的，立即打开阀门即可。</a:t>
            </a:r>
            <a:endParaRPr lang="zh-CN" altLang="en-US" dirty="0">
              <a:effectLst/>
            </a:endParaRP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2152E4D3-754B-4974-91D4-A1463FCDB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E5</a:t>
            </a:r>
            <a:r>
              <a:rPr lang="zh-CN" altLang="en-US" dirty="0"/>
              <a:t>故障</a:t>
            </a:r>
            <a:r>
              <a:rPr lang="en-US" altLang="zh-CN" dirty="0"/>
              <a:t>-</a:t>
            </a:r>
            <a:r>
              <a:rPr lang="zh-CN" altLang="en-US" dirty="0"/>
              <a:t>水路故障排查</a:t>
            </a:r>
          </a:p>
        </p:txBody>
      </p:sp>
    </p:spTree>
    <p:extLst>
      <p:ext uri="{BB962C8B-B14F-4D97-AF65-F5344CB8AC3E}">
        <p14:creationId xmlns:p14="http://schemas.microsoft.com/office/powerpoint/2010/main" val="3866644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42C531F8-E4CB-4F97-B69D-1471D254B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8025"/>
            <a:ext cx="7886700" cy="3721736"/>
          </a:xfrm>
        </p:spPr>
        <p:txBody>
          <a:bodyPr/>
          <a:lstStyle/>
          <a:p>
            <a:pPr marL="0" indent="0" algn="l">
              <a:lnSpc>
                <a:spcPct val="150000"/>
              </a:lnSpc>
              <a:buNone/>
            </a:pPr>
            <a:r>
              <a:rPr lang="zh-CN" altLang="en-US" sz="1800" b="1" dirty="0"/>
              <a:t>排查方法</a:t>
            </a:r>
            <a:r>
              <a:rPr lang="zh-CN" altLang="en-US" sz="1800" b="1" dirty="0">
                <a:effectLst/>
              </a:rPr>
              <a:t>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/>
              <a:t>1</a:t>
            </a:r>
            <a:r>
              <a:rPr lang="zh-CN" altLang="en-US" sz="1800" dirty="0"/>
              <a:t>）外置水泵请检查水泵安装方向是否正确，水泵应装到设备的回水接口，并且水泵方向箭头朝向锅炉方向。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/>
              <a:t>2</a:t>
            </a:r>
            <a:r>
              <a:rPr lang="zh-CN" altLang="en-US" sz="1800" dirty="0"/>
              <a:t>）检查水泵电源是否连接到设备水泵插座接口，如未连接连通即可。如已连接，但水泵还是没有运转声音，请将水泵电源连接到其它电源上观察水泵运行状态，如正常运行请联系厂家专业人员处理，如果水泵还是无法正常运行即水泵硬件故障。</a:t>
            </a:r>
          </a:p>
        </p:txBody>
      </p:sp>
      <p:sp>
        <p:nvSpPr>
          <p:cNvPr id="3" name="标题 2">
            <a:extLst>
              <a:ext uri="{FF2B5EF4-FFF2-40B4-BE49-F238E27FC236}">
                <a16:creationId xmlns:a16="http://schemas.microsoft.com/office/drawing/2014/main" id="{8D5883B1-F28A-45E5-A0A7-FB3D7E248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E5</a:t>
            </a:r>
            <a:r>
              <a:rPr lang="zh-CN" altLang="en-US" dirty="0"/>
              <a:t>故障</a:t>
            </a:r>
            <a:r>
              <a:rPr lang="en-US" altLang="zh-CN" dirty="0"/>
              <a:t>-</a:t>
            </a:r>
            <a:r>
              <a:rPr lang="zh-CN" altLang="en-US" dirty="0"/>
              <a:t>水泵故障排查</a:t>
            </a:r>
          </a:p>
        </p:txBody>
      </p:sp>
    </p:spTree>
    <p:extLst>
      <p:ext uri="{BB962C8B-B14F-4D97-AF65-F5344CB8AC3E}">
        <p14:creationId xmlns:p14="http://schemas.microsoft.com/office/powerpoint/2010/main" val="506158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16418DCB-5FA6-460E-8E7A-E27B0BFA3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88025"/>
            <a:ext cx="7525144" cy="5269975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默认状态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047057" y="1986281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打开空气开关，设备进入待机状态。默认状态为关机模式，状态指示灯只有缺水指示灯闪亮。</a:t>
            </a:r>
            <a:r>
              <a:rPr lang="en-US" altLang="zh-CN" dirty="0"/>
              <a:t>(</a:t>
            </a:r>
            <a:r>
              <a:rPr lang="zh-CN" altLang="en-US" dirty="0"/>
              <a:t>默认为回水工作模式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45341551-D6B7-43B0-BD1A-E92B9274F9EC}"/>
              </a:ext>
            </a:extLst>
          </p:cNvPr>
          <p:cNvSpPr/>
          <p:nvPr/>
        </p:nvSpPr>
        <p:spPr>
          <a:xfrm>
            <a:off x="4471442" y="4159583"/>
            <a:ext cx="842238" cy="355601"/>
          </a:xfrm>
          <a:prstGeom prst="borderCallout2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点亮为出水工作模式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022E509B-C1CB-4F45-8E6E-AE09CF2FC4A1}"/>
              </a:ext>
            </a:extLst>
          </p:cNvPr>
          <p:cNvSpPr/>
          <p:nvPr/>
        </p:nvSpPr>
        <p:spPr>
          <a:xfrm>
            <a:off x="3580879" y="2926676"/>
            <a:ext cx="340881" cy="61916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AAE9A9C9-442D-42FC-A8F0-03134CD1939C}"/>
              </a:ext>
            </a:extLst>
          </p:cNvPr>
          <p:cNvSpPr/>
          <p:nvPr/>
        </p:nvSpPr>
        <p:spPr>
          <a:xfrm>
            <a:off x="4303281" y="2908972"/>
            <a:ext cx="842238" cy="355601"/>
          </a:xfrm>
          <a:prstGeom prst="borderCallout2">
            <a:avLst/>
          </a:prstGeom>
          <a:solidFill>
            <a:srgbClr val="C00000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 b="1" dirty="0"/>
              <a:t>点亮为回水工作模式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90090AD4-1BB5-4BC3-8C3B-2AC8397A97D7}"/>
              </a:ext>
            </a:extLst>
          </p:cNvPr>
          <p:cNvSpPr/>
          <p:nvPr/>
        </p:nvSpPr>
        <p:spPr>
          <a:xfrm>
            <a:off x="3921760" y="3302000"/>
            <a:ext cx="1300482" cy="243840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314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>
            <a:extLst>
              <a:ext uri="{FF2B5EF4-FFF2-40B4-BE49-F238E27FC236}">
                <a16:creationId xmlns:a16="http://schemas.microsoft.com/office/drawing/2014/main" id="{A24C6A70-5466-4062-B869-F28F0CC06E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8857"/>
            <a:ext cx="7599680" cy="5273247"/>
          </a:xfrm>
          <a:prstGeom prst="rect">
            <a:avLst/>
          </a:prstGeom>
        </p:spPr>
      </p:pic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开机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7986097" y="1945641"/>
            <a:ext cx="1015663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触摸开关键，进入开机模式。加热文字、加热状态灯和水泵状态灯点亮。</a:t>
            </a:r>
            <a:r>
              <a:rPr lang="en-US" altLang="zh-CN" dirty="0"/>
              <a:t>(</a:t>
            </a:r>
            <a:r>
              <a:rPr lang="zh-CN" altLang="en-US" dirty="0"/>
              <a:t>回水上限文字点亮，目前为回水工作模式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BBFC3369-20A4-4D51-B8D2-F572510DD66A}"/>
              </a:ext>
            </a:extLst>
          </p:cNvPr>
          <p:cNvSpPr/>
          <p:nvPr/>
        </p:nvSpPr>
        <p:spPr>
          <a:xfrm>
            <a:off x="203200" y="5562442"/>
            <a:ext cx="940424" cy="945039"/>
          </a:xfrm>
          <a:prstGeom prst="ellipse">
            <a:avLst/>
          </a:prstGeom>
          <a:solidFill>
            <a:srgbClr val="C00000">
              <a:alpha val="6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9E814D75-5E4A-4822-A24E-5E9D07667BB1}"/>
              </a:ext>
            </a:extLst>
          </p:cNvPr>
          <p:cNvSpPr/>
          <p:nvPr/>
        </p:nvSpPr>
        <p:spPr>
          <a:xfrm>
            <a:off x="4367213" y="2678415"/>
            <a:ext cx="1026160" cy="35560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点亮为回水工作模式</a:t>
            </a:r>
          </a:p>
        </p:txBody>
      </p:sp>
      <p:sp>
        <p:nvSpPr>
          <p:cNvPr id="11" name="标注: 弯曲线形 10">
            <a:extLst>
              <a:ext uri="{FF2B5EF4-FFF2-40B4-BE49-F238E27FC236}">
                <a16:creationId xmlns:a16="http://schemas.microsoft.com/office/drawing/2014/main" id="{C85A1270-F71C-48CE-A2D4-00F9D73E0F16}"/>
              </a:ext>
            </a:extLst>
          </p:cNvPr>
          <p:cNvSpPr/>
          <p:nvPr/>
        </p:nvSpPr>
        <p:spPr>
          <a:xfrm>
            <a:off x="6590799" y="3888800"/>
            <a:ext cx="801393" cy="346680"/>
          </a:xfrm>
          <a:prstGeom prst="borderCallout2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</a:t>
            </a:r>
          </a:p>
        </p:txBody>
      </p:sp>
      <p:sp>
        <p:nvSpPr>
          <p:cNvPr id="17" name="标注: 弯曲线形 16">
            <a:extLst>
              <a:ext uri="{FF2B5EF4-FFF2-40B4-BE49-F238E27FC236}">
                <a16:creationId xmlns:a16="http://schemas.microsoft.com/office/drawing/2014/main" id="{D7807539-616D-4D75-AA18-D49132AE3CE6}"/>
              </a:ext>
            </a:extLst>
          </p:cNvPr>
          <p:cNvSpPr/>
          <p:nvPr/>
        </p:nvSpPr>
        <p:spPr>
          <a:xfrm>
            <a:off x="1544320" y="4378960"/>
            <a:ext cx="955040" cy="402576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点亮为开机状态</a:t>
            </a:r>
          </a:p>
        </p:txBody>
      </p:sp>
      <p:sp>
        <p:nvSpPr>
          <p:cNvPr id="19" name="标注: 弯曲线形 18">
            <a:extLst>
              <a:ext uri="{FF2B5EF4-FFF2-40B4-BE49-F238E27FC236}">
                <a16:creationId xmlns:a16="http://schemas.microsoft.com/office/drawing/2014/main" id="{68AA1158-7B8B-4D1C-8122-E8734D711A2D}"/>
              </a:ext>
            </a:extLst>
          </p:cNvPr>
          <p:cNvSpPr/>
          <p:nvPr/>
        </p:nvSpPr>
        <p:spPr>
          <a:xfrm>
            <a:off x="4560592" y="4378960"/>
            <a:ext cx="1281407" cy="403875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点亮为开机状态</a:t>
            </a:r>
          </a:p>
        </p:txBody>
      </p:sp>
    </p:spTree>
    <p:extLst>
      <p:ext uri="{BB962C8B-B14F-4D97-AF65-F5344CB8AC3E}">
        <p14:creationId xmlns:p14="http://schemas.microsoft.com/office/powerpoint/2010/main" val="3505333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>
            <a:extLst>
              <a:ext uri="{FF2B5EF4-FFF2-40B4-BE49-F238E27FC236}">
                <a16:creationId xmlns:a16="http://schemas.microsoft.com/office/drawing/2014/main" id="{84954D7E-08D6-455A-8AEE-8A2048469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开关机设置</a:t>
            </a:r>
            <a:r>
              <a:rPr lang="en-US" altLang="zh-CN" dirty="0"/>
              <a:t>-</a:t>
            </a:r>
            <a:r>
              <a:rPr lang="zh-CN" altLang="en-US" dirty="0"/>
              <a:t>进入加热状态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03A91D4-9B87-435A-8271-016EF5544CEE}"/>
              </a:ext>
            </a:extLst>
          </p:cNvPr>
          <p:cNvSpPr txBox="1"/>
          <p:nvPr/>
        </p:nvSpPr>
        <p:spPr>
          <a:xfrm>
            <a:off x="8220275" y="2152250"/>
            <a:ext cx="738664" cy="45516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dirty="0"/>
              <a:t>开机后系统进行自检，</a:t>
            </a:r>
            <a:r>
              <a:rPr lang="en-US" altLang="zh-CN" dirty="0"/>
              <a:t>60</a:t>
            </a:r>
            <a:r>
              <a:rPr lang="zh-CN" altLang="en-US" dirty="0"/>
              <a:t>秒内进入加热状态，仪表下方红示指示灯闪烁。进入加热状态</a:t>
            </a:r>
            <a:r>
              <a:rPr lang="en-US" altLang="zh-CN" dirty="0"/>
              <a:t>.</a:t>
            </a:r>
            <a:endParaRPr lang="zh-CN" altLang="en-US" dirty="0"/>
          </a:p>
        </p:txBody>
      </p:sp>
      <p:sp>
        <p:nvSpPr>
          <p:cNvPr id="14" name="标题 2">
            <a:extLst>
              <a:ext uri="{FF2B5EF4-FFF2-40B4-BE49-F238E27FC236}">
                <a16:creationId xmlns:a16="http://schemas.microsoft.com/office/drawing/2014/main" id="{06C5196B-FF72-4CDE-B5CC-6C0FB92E4BE7}"/>
              </a:ext>
            </a:extLst>
          </p:cNvPr>
          <p:cNvSpPr txBox="1">
            <a:spLocks/>
          </p:cNvSpPr>
          <p:nvPr/>
        </p:nvSpPr>
        <p:spPr>
          <a:xfrm>
            <a:off x="7565225" y="1599072"/>
            <a:ext cx="1726893" cy="52777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rgbClr val="C7000B"/>
                </a:solidFill>
                <a:latin typeface="黑体" panose="02010609060101010101" pitchFamily="49" charset="-122"/>
                <a:ea typeface="黑体" panose="02010609060101010101" pitchFamily="49" charset="-122"/>
                <a:cs typeface="+mj-cs"/>
              </a:defRPr>
            </a:lvl1pPr>
          </a:lstStyle>
          <a:p>
            <a:r>
              <a:rPr lang="en-US" altLang="zh-CN" sz="3200" dirty="0"/>
              <a:t>(</a:t>
            </a:r>
            <a:r>
              <a:rPr lang="zh-CN" altLang="en-US" sz="3200" dirty="0"/>
              <a:t>正常</a:t>
            </a:r>
            <a:r>
              <a:rPr lang="en-US" altLang="zh-CN" sz="3200" dirty="0"/>
              <a:t>)</a:t>
            </a:r>
            <a:endParaRPr lang="zh-CN" altLang="en-US" sz="3200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80E8C1A3-239E-4336-BB2C-1E74BB7DB9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8857"/>
            <a:ext cx="7599680" cy="5273247"/>
          </a:xfrm>
          <a:prstGeom prst="rect">
            <a:avLst/>
          </a:prstGeom>
        </p:spPr>
      </p:pic>
      <p:sp>
        <p:nvSpPr>
          <p:cNvPr id="4" name="标注: 弯曲线形 3">
            <a:extLst>
              <a:ext uri="{FF2B5EF4-FFF2-40B4-BE49-F238E27FC236}">
                <a16:creationId xmlns:a16="http://schemas.microsoft.com/office/drawing/2014/main" id="{658A1F74-ED84-4B46-8C92-DAA03853714B}"/>
              </a:ext>
            </a:extLst>
          </p:cNvPr>
          <p:cNvSpPr/>
          <p:nvPr/>
        </p:nvSpPr>
        <p:spPr>
          <a:xfrm>
            <a:off x="6283818" y="4428090"/>
            <a:ext cx="1281407" cy="403875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闪烁为加热状态</a:t>
            </a:r>
          </a:p>
        </p:txBody>
      </p:sp>
      <p:sp>
        <p:nvSpPr>
          <p:cNvPr id="5" name="标注: 弯曲线形 4">
            <a:extLst>
              <a:ext uri="{FF2B5EF4-FFF2-40B4-BE49-F238E27FC236}">
                <a16:creationId xmlns:a16="http://schemas.microsoft.com/office/drawing/2014/main" id="{0F3A592D-F9D2-4E09-96E1-8E616D102C3B}"/>
              </a:ext>
            </a:extLst>
          </p:cNvPr>
          <p:cNvSpPr/>
          <p:nvPr/>
        </p:nvSpPr>
        <p:spPr>
          <a:xfrm>
            <a:off x="4367213" y="2678415"/>
            <a:ext cx="1026160" cy="355601"/>
          </a:xfrm>
          <a:prstGeom prst="borderCallout2">
            <a:avLst/>
          </a:prstGeom>
          <a:solidFill>
            <a:srgbClr val="C0000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点亮为回水工作模式</a:t>
            </a:r>
          </a:p>
        </p:txBody>
      </p:sp>
    </p:spTree>
    <p:extLst>
      <p:ext uri="{BB962C8B-B14F-4D97-AF65-F5344CB8AC3E}">
        <p14:creationId xmlns:p14="http://schemas.microsoft.com/office/powerpoint/2010/main" val="1081697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1084</TotalTime>
  <Words>1153</Words>
  <Application>Microsoft Office PowerPoint</Application>
  <PresentationFormat>全屏显示(4:3)</PresentationFormat>
  <Paragraphs>107</Paragraphs>
  <Slides>24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32" baseType="lpstr">
      <vt:lpstr>等线</vt:lpstr>
      <vt:lpstr>黑体</vt:lpstr>
      <vt:lpstr>微软雅黑</vt:lpstr>
      <vt:lpstr>Arial</vt:lpstr>
      <vt:lpstr>Calibri</vt:lpstr>
      <vt:lpstr>Calibri Light</vt:lpstr>
      <vt:lpstr>Verdana</vt:lpstr>
      <vt:lpstr>Office 主题​​</vt:lpstr>
      <vt:lpstr>PowerPoint 演示文稿</vt:lpstr>
      <vt:lpstr>工作状态介绍</vt:lpstr>
      <vt:lpstr>第一步  开关机设置</vt:lpstr>
      <vt:lpstr>开关机设置-进入加热状态</vt:lpstr>
      <vt:lpstr>E5故障-水路故障排查</vt:lpstr>
      <vt:lpstr>E5故障-水泵故障排查</vt:lpstr>
      <vt:lpstr>开关机设置-默认状态</vt:lpstr>
      <vt:lpstr>开关机设置-开机</vt:lpstr>
      <vt:lpstr>开关机设置-进入加热状态</vt:lpstr>
      <vt:lpstr>开关机设置-默认状态</vt:lpstr>
      <vt:lpstr>第二步  温度设置</vt:lpstr>
      <vt:lpstr>温度设置-出水模式</vt:lpstr>
      <vt:lpstr>温度设置-出水模式</vt:lpstr>
      <vt:lpstr>温度设置-回水模式</vt:lpstr>
      <vt:lpstr>温度设置-回水模式</vt:lpstr>
      <vt:lpstr>温度设置-回水模式</vt:lpstr>
      <vt:lpstr>第三步  时钟及定时设置</vt:lpstr>
      <vt:lpstr>预约设置-设置时钟</vt:lpstr>
      <vt:lpstr>预约设置-设置时钟</vt:lpstr>
      <vt:lpstr>预约设置-定时设置</vt:lpstr>
      <vt:lpstr>预约设置-定时设置</vt:lpstr>
      <vt:lpstr>预约设置-定时设置</vt:lpstr>
      <vt:lpstr>预约设置-预约生效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吕春明</dc:creator>
  <cp:lastModifiedBy>吕 春明</cp:lastModifiedBy>
  <cp:revision>118</cp:revision>
  <dcterms:created xsi:type="dcterms:W3CDTF">2018-03-05T05:24:16Z</dcterms:created>
  <dcterms:modified xsi:type="dcterms:W3CDTF">2020-10-18T02:57:27Z</dcterms:modified>
</cp:coreProperties>
</file>